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9.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46"/>
  </p:notesMasterIdLst>
  <p:sldIdLst>
    <p:sldId id="256" r:id="rId5"/>
    <p:sldId id="295" r:id="rId6"/>
    <p:sldId id="258" r:id="rId7"/>
    <p:sldId id="259" r:id="rId8"/>
    <p:sldId id="260" r:id="rId9"/>
    <p:sldId id="261" r:id="rId10"/>
    <p:sldId id="262" r:id="rId11"/>
    <p:sldId id="263" r:id="rId12"/>
    <p:sldId id="264" r:id="rId13"/>
    <p:sldId id="300" r:id="rId14"/>
    <p:sldId id="266" r:id="rId15"/>
    <p:sldId id="267" r:id="rId16"/>
    <p:sldId id="268" r:id="rId17"/>
    <p:sldId id="269" r:id="rId18"/>
    <p:sldId id="270" r:id="rId19"/>
    <p:sldId id="271" r:id="rId20"/>
    <p:sldId id="273" r:id="rId21"/>
    <p:sldId id="272" r:id="rId22"/>
    <p:sldId id="292" r:id="rId23"/>
    <p:sldId id="274" r:id="rId24"/>
    <p:sldId id="275" r:id="rId25"/>
    <p:sldId id="276" r:id="rId26"/>
    <p:sldId id="281" r:id="rId27"/>
    <p:sldId id="277" r:id="rId28"/>
    <p:sldId id="278" r:id="rId29"/>
    <p:sldId id="279" r:id="rId30"/>
    <p:sldId id="280" r:id="rId31"/>
    <p:sldId id="299" r:id="rId32"/>
    <p:sldId id="282" r:id="rId33"/>
    <p:sldId id="283" r:id="rId34"/>
    <p:sldId id="284" r:id="rId35"/>
    <p:sldId id="297" r:id="rId36"/>
    <p:sldId id="298" r:id="rId37"/>
    <p:sldId id="296" r:id="rId38"/>
    <p:sldId id="285" r:id="rId39"/>
    <p:sldId id="293" r:id="rId40"/>
    <p:sldId id="286" r:id="rId41"/>
    <p:sldId id="294" r:id="rId42"/>
    <p:sldId id="287" r:id="rId43"/>
    <p:sldId id="288" r:id="rId44"/>
    <p:sldId id="289" r:id="rId45"/>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2DEBFA2-C9A6-9B44-1E40-277FAF9649BD}" name="Debbie Munday" initials="DM" userId="S::DMunday@buckscc.gov.uk::c2225f7e-2d45-42f2-85fc-7d966c14178d" providerId="AD"/>
  <p188:author id="{7A8519DC-A2C1-FE05-FAF6-D29D4E3DB255}" name="Sue Walton" initials="SW" userId="9bdc5f1187dc2c4d"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Sue Walton" initials="SW" lastIdx="42" clrIdx="0"/>
  <p:cmAuthor id="1" name="Munday, Debbie" initials="DM" lastIdx="1" clrIdx="1"/>
  <p:cmAuthor id="2" name="Debbie Munday" initials="DM" lastIdx="1" clrIdx="2">
    <p:extLst>
      <p:ext uri="{19B8F6BF-5375-455C-9EA6-DF929625EA0E}">
        <p15:presenceInfo xmlns:p15="http://schemas.microsoft.com/office/powerpoint/2012/main" userId="S::DMunday@buckscc.gov.uk::c2225f7e-2d45-42f2-85fc-7d966c14178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FC63B"/>
    <a:srgbClr val="2C2D84"/>
    <a:srgbClr val="006AB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06" autoAdjust="0"/>
    <p:restoredTop sz="68891" autoAdjust="0"/>
  </p:normalViewPr>
  <p:slideViewPr>
    <p:cSldViewPr snapToGrid="0">
      <p:cViewPr varScale="1">
        <p:scale>
          <a:sx n="79" d="100"/>
          <a:sy n="79" d="100"/>
        </p:scale>
        <p:origin x="2526"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0" d="100"/>
          <a:sy n="80" d="100"/>
        </p:scale>
        <p:origin x="4014"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4.png"/><Relationship Id="rId7" Type="http://schemas.openxmlformats.org/officeDocument/2006/relationships/image" Target="../media/image6.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5.png"/><Relationship Id="rId4" Type="http://schemas.openxmlformats.org/officeDocument/2006/relationships/image" Target="../media/image6.svg"/></Relationships>
</file>

<file path=ppt/diagrams/_rels/data2.xml.rels><?xml version="1.0" encoding="UTF-8" standalone="yes"?>
<Relationships xmlns="http://schemas.openxmlformats.org/package/2006/relationships"><Relationship Id="rId3" Type="http://schemas.openxmlformats.org/officeDocument/2006/relationships/image" Target="../media/image14.svg"/><Relationship Id="rId7" Type="http://schemas.openxmlformats.org/officeDocument/2006/relationships/image" Target="../media/image18.svg"/><Relationship Id="rId2" Type="http://schemas.openxmlformats.org/officeDocument/2006/relationships/image" Target="../media/image9.png"/><Relationship Id="rId1" Type="http://schemas.openxmlformats.org/officeDocument/2006/relationships/hyperlink" Target="http://www.buckinghamshire.gov.uk/admissions" TargetMode="External"/><Relationship Id="rId6" Type="http://schemas.openxmlformats.org/officeDocument/2006/relationships/image" Target="../media/image11.png"/><Relationship Id="rId5" Type="http://schemas.openxmlformats.org/officeDocument/2006/relationships/image" Target="../media/image16.svg"/><Relationship Id="rId4" Type="http://schemas.openxmlformats.org/officeDocument/2006/relationships/image" Target="../media/image10.png"/></Relationships>
</file>

<file path=ppt/diagrams/_rels/data5.xml.rels><?xml version="1.0" encoding="UTF-8" standalone="yes"?>
<Relationships xmlns="http://schemas.openxmlformats.org/package/2006/relationships"><Relationship Id="rId1" Type="http://schemas.openxmlformats.org/officeDocument/2006/relationships/hyperlink" Target="https://services.buckscc.gov.uk/school-admissions" TargetMode="External"/></Relationships>
</file>

<file path=ppt/diagrams/_rels/data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20.svg"/><Relationship Id="rId1" Type="http://schemas.openxmlformats.org/officeDocument/2006/relationships/image" Target="../media/image12.png"/><Relationship Id="rId6" Type="http://schemas.openxmlformats.org/officeDocument/2006/relationships/image" Target="../media/image24.svg"/><Relationship Id="rId5" Type="http://schemas.openxmlformats.org/officeDocument/2006/relationships/image" Target="../media/image14.png"/><Relationship Id="rId4" Type="http://schemas.openxmlformats.org/officeDocument/2006/relationships/image" Target="../media/image22.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4.png"/><Relationship Id="rId7" Type="http://schemas.openxmlformats.org/officeDocument/2006/relationships/image" Target="../media/image6.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5.png"/><Relationship Id="rId4" Type="http://schemas.openxmlformats.org/officeDocument/2006/relationships/image" Target="../media/image6.svg"/></Relationships>
</file>

<file path=ppt/diagrams/_rels/drawing2.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4.svg"/><Relationship Id="rId7" Type="http://schemas.openxmlformats.org/officeDocument/2006/relationships/image" Target="../media/image11.png"/><Relationship Id="rId1" Type="http://schemas.openxmlformats.org/officeDocument/2006/relationships/image" Target="../media/image9.png"/><Relationship Id="rId6" Type="http://schemas.openxmlformats.org/officeDocument/2006/relationships/image" Target="../media/image16.svg"/><Relationship Id="rId5" Type="http://schemas.openxmlformats.org/officeDocument/2006/relationships/image" Target="../media/image10.png"/><Relationship Id="rId4" Type="http://schemas.openxmlformats.org/officeDocument/2006/relationships/hyperlink" Target="http://www.buckinghamshire.gov.uk/admissions" TargetMode="External"/></Relationships>
</file>

<file path=ppt/diagrams/_rels/drawing5.xml.rels><?xml version="1.0" encoding="UTF-8" standalone="yes"?>
<Relationships xmlns="http://schemas.openxmlformats.org/package/2006/relationships"><Relationship Id="rId1" Type="http://schemas.openxmlformats.org/officeDocument/2006/relationships/hyperlink" Target="https://services.buckscc.gov.uk/school-admissions" TargetMode="External"/></Relationships>
</file>

<file path=ppt/diagrams/_rels/drawing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20.svg"/><Relationship Id="rId1" Type="http://schemas.openxmlformats.org/officeDocument/2006/relationships/image" Target="../media/image12.png"/><Relationship Id="rId6" Type="http://schemas.openxmlformats.org/officeDocument/2006/relationships/image" Target="../media/image24.svg"/><Relationship Id="rId5" Type="http://schemas.openxmlformats.org/officeDocument/2006/relationships/image" Target="../media/image14.png"/><Relationship Id="rId4" Type="http://schemas.openxmlformats.org/officeDocument/2006/relationships/image" Target="../media/image22.sv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C62E90B-E301-4D16-AED8-50438D46A8AD}" type="doc">
      <dgm:prSet loTypeId="urn:microsoft.com/office/officeart/2018/2/layout/IconLabelDescriptionList" loCatId="icon" qsTypeId="urn:microsoft.com/office/officeart/2005/8/quickstyle/simple1" qsCatId="simple" csTypeId="urn:microsoft.com/office/officeart/2005/8/colors/accent2_2" csCatId="accent2" phldr="1"/>
      <dgm:spPr/>
      <dgm:t>
        <a:bodyPr/>
        <a:lstStyle/>
        <a:p>
          <a:endParaRPr lang="en-US"/>
        </a:p>
      </dgm:t>
    </dgm:pt>
    <dgm:pt modelId="{76B54D25-F4B9-47C3-9A44-FF9CA4890B56}">
      <dgm:prSet/>
      <dgm:spPr/>
      <dgm:t>
        <a:bodyPr/>
        <a:lstStyle/>
        <a:p>
          <a:pPr>
            <a:defRPr b="1"/>
          </a:pPr>
          <a:r>
            <a:rPr lang="en-GB"/>
            <a:t>Applying for a secondary school place (Slides 3-15)</a:t>
          </a:r>
          <a:endParaRPr lang="en-US"/>
        </a:p>
      </dgm:t>
    </dgm:pt>
    <dgm:pt modelId="{54A3786B-421C-42AE-8BB2-D765BB37C92D}" type="parTrans" cxnId="{2DBCC361-9277-45BF-A6EF-A2B6117E2E66}">
      <dgm:prSet/>
      <dgm:spPr/>
      <dgm:t>
        <a:bodyPr/>
        <a:lstStyle/>
        <a:p>
          <a:endParaRPr lang="en-US"/>
        </a:p>
      </dgm:t>
    </dgm:pt>
    <dgm:pt modelId="{A3DCFCFD-1EFF-41F9-A0BD-41A989818EB7}" type="sibTrans" cxnId="{2DBCC361-9277-45BF-A6EF-A2B6117E2E66}">
      <dgm:prSet/>
      <dgm:spPr/>
      <dgm:t>
        <a:bodyPr/>
        <a:lstStyle/>
        <a:p>
          <a:endParaRPr lang="en-US"/>
        </a:p>
      </dgm:t>
    </dgm:pt>
    <dgm:pt modelId="{15A53B19-54DD-40F8-BB6F-84A5704246E6}">
      <dgm:prSet/>
      <dgm:spPr/>
      <dgm:t>
        <a:bodyPr/>
        <a:lstStyle/>
        <a:p>
          <a:r>
            <a:rPr lang="en-GB"/>
            <a:t>(When to apply, how to apply, things to consider when applying, how the process works, National Offer Day, waiting lists and Appeals) </a:t>
          </a:r>
          <a:endParaRPr lang="en-US"/>
        </a:p>
      </dgm:t>
    </dgm:pt>
    <dgm:pt modelId="{D12AA2C0-14B6-41A3-8E64-E422D90FBE18}" type="parTrans" cxnId="{F942867F-52F2-4B05-863D-A0A6D63059F4}">
      <dgm:prSet/>
      <dgm:spPr/>
      <dgm:t>
        <a:bodyPr/>
        <a:lstStyle/>
        <a:p>
          <a:endParaRPr lang="en-US"/>
        </a:p>
      </dgm:t>
    </dgm:pt>
    <dgm:pt modelId="{3200E67E-D966-4124-AEDF-0B97944EB84D}" type="sibTrans" cxnId="{F942867F-52F2-4B05-863D-A0A6D63059F4}">
      <dgm:prSet/>
      <dgm:spPr/>
      <dgm:t>
        <a:bodyPr/>
        <a:lstStyle/>
        <a:p>
          <a:endParaRPr lang="en-US"/>
        </a:p>
      </dgm:t>
    </dgm:pt>
    <dgm:pt modelId="{BA8A832C-6C42-4273-BA2F-20758DAAB30B}">
      <dgm:prSet/>
      <dgm:spPr/>
      <dgm:t>
        <a:bodyPr/>
        <a:lstStyle/>
        <a:p>
          <a:pPr>
            <a:defRPr b="1"/>
          </a:pPr>
          <a:r>
            <a:rPr lang="en-GB"/>
            <a:t>The Secondary Transfer Test (Slides 16-39)</a:t>
          </a:r>
          <a:endParaRPr lang="en-US"/>
        </a:p>
      </dgm:t>
    </dgm:pt>
    <dgm:pt modelId="{D32EC477-0F9B-4E40-BBDB-36B7FDA11B8C}" type="parTrans" cxnId="{D9F1EC9A-3C77-4A74-B294-E7059D5F157D}">
      <dgm:prSet/>
      <dgm:spPr/>
      <dgm:t>
        <a:bodyPr/>
        <a:lstStyle/>
        <a:p>
          <a:endParaRPr lang="en-US"/>
        </a:p>
      </dgm:t>
    </dgm:pt>
    <dgm:pt modelId="{B53A6CA4-D68A-4C14-85E7-5ED53AEFF92E}" type="sibTrans" cxnId="{D9F1EC9A-3C77-4A74-B294-E7059D5F157D}">
      <dgm:prSet/>
      <dgm:spPr/>
      <dgm:t>
        <a:bodyPr/>
        <a:lstStyle/>
        <a:p>
          <a:endParaRPr lang="en-US"/>
        </a:p>
      </dgm:t>
    </dgm:pt>
    <dgm:pt modelId="{1B26AFC1-AE62-4EEE-8A2B-7A70F6BC4037}">
      <dgm:prSet/>
      <dgm:spPr/>
      <dgm:t>
        <a:bodyPr/>
        <a:lstStyle/>
        <a:p>
          <a:r>
            <a:rPr lang="en-GB"/>
            <a:t>(Timeline, test dates, what the test measures, familiarisation and practice, the testing process, how it is marked, Selection Review and Non-qualified appeals) </a:t>
          </a:r>
          <a:endParaRPr lang="en-US"/>
        </a:p>
      </dgm:t>
    </dgm:pt>
    <dgm:pt modelId="{4973AFB7-4A28-4180-848D-7D47DBE59CEA}" type="parTrans" cxnId="{A64ADBB3-D14D-47FA-8FC1-7453566AFAA7}">
      <dgm:prSet/>
      <dgm:spPr/>
      <dgm:t>
        <a:bodyPr/>
        <a:lstStyle/>
        <a:p>
          <a:endParaRPr lang="en-US"/>
        </a:p>
      </dgm:t>
    </dgm:pt>
    <dgm:pt modelId="{C030C943-0CAD-4BED-AD34-2EA740207623}" type="sibTrans" cxnId="{A64ADBB3-D14D-47FA-8FC1-7453566AFAA7}">
      <dgm:prSet/>
      <dgm:spPr/>
      <dgm:t>
        <a:bodyPr/>
        <a:lstStyle/>
        <a:p>
          <a:endParaRPr lang="en-US"/>
        </a:p>
      </dgm:t>
    </dgm:pt>
    <dgm:pt modelId="{F7D130E7-44D4-45B9-903E-EE13057C1842}">
      <dgm:prSet/>
      <dgm:spPr/>
      <dgm:t>
        <a:bodyPr/>
        <a:lstStyle/>
        <a:p>
          <a:pPr>
            <a:defRPr b="1"/>
          </a:pPr>
          <a:r>
            <a:rPr lang="en-GB"/>
            <a:t>More information</a:t>
          </a:r>
          <a:endParaRPr lang="en-US"/>
        </a:p>
      </dgm:t>
    </dgm:pt>
    <dgm:pt modelId="{AD189A5D-A6EA-4B19-A394-4626A2E529C8}" type="parTrans" cxnId="{CF1E88F2-D845-451B-9114-68AEA6E09143}">
      <dgm:prSet/>
      <dgm:spPr/>
      <dgm:t>
        <a:bodyPr/>
        <a:lstStyle/>
        <a:p>
          <a:endParaRPr lang="en-US"/>
        </a:p>
      </dgm:t>
    </dgm:pt>
    <dgm:pt modelId="{89B99BEC-1D26-4DD6-AFF5-D357CD7D2A2F}" type="sibTrans" cxnId="{CF1E88F2-D845-451B-9114-68AEA6E09143}">
      <dgm:prSet/>
      <dgm:spPr/>
      <dgm:t>
        <a:bodyPr/>
        <a:lstStyle/>
        <a:p>
          <a:endParaRPr lang="en-US"/>
        </a:p>
      </dgm:t>
    </dgm:pt>
    <dgm:pt modelId="{CC7D0092-40C2-42B8-BA18-A61F4556B8AD}">
      <dgm:prSet/>
      <dgm:spPr/>
      <dgm:t>
        <a:bodyPr/>
        <a:lstStyle/>
        <a:p>
          <a:pPr>
            <a:defRPr b="1"/>
          </a:pPr>
          <a:r>
            <a:rPr lang="en-GB"/>
            <a:t>How to Contact the Admissions Team</a:t>
          </a:r>
          <a:endParaRPr lang="en-US"/>
        </a:p>
      </dgm:t>
    </dgm:pt>
    <dgm:pt modelId="{4A87A70C-27D8-4D91-9211-46FE4334AA58}" type="parTrans" cxnId="{BBBDE6EB-5752-4839-892E-1D4DAFF74A54}">
      <dgm:prSet/>
      <dgm:spPr/>
      <dgm:t>
        <a:bodyPr/>
        <a:lstStyle/>
        <a:p>
          <a:endParaRPr lang="en-US"/>
        </a:p>
      </dgm:t>
    </dgm:pt>
    <dgm:pt modelId="{5582379C-A05C-4538-BB7C-679BD543E3C5}" type="sibTrans" cxnId="{BBBDE6EB-5752-4839-892E-1D4DAFF74A54}">
      <dgm:prSet/>
      <dgm:spPr/>
      <dgm:t>
        <a:bodyPr/>
        <a:lstStyle/>
        <a:p>
          <a:endParaRPr lang="en-US"/>
        </a:p>
      </dgm:t>
    </dgm:pt>
    <dgm:pt modelId="{0473B01B-86F6-4EAF-93A9-AF05C8862D22}" type="pres">
      <dgm:prSet presAssocID="{DC62E90B-E301-4D16-AED8-50438D46A8AD}" presName="root" presStyleCnt="0">
        <dgm:presLayoutVars>
          <dgm:dir/>
          <dgm:resizeHandles val="exact"/>
        </dgm:presLayoutVars>
      </dgm:prSet>
      <dgm:spPr/>
      <dgm:t>
        <a:bodyPr/>
        <a:lstStyle/>
        <a:p>
          <a:endParaRPr lang="en-US"/>
        </a:p>
      </dgm:t>
    </dgm:pt>
    <dgm:pt modelId="{844F3630-AEC4-414A-8545-3D9C70E4EEBC}" type="pres">
      <dgm:prSet presAssocID="{76B54D25-F4B9-47C3-9A44-FF9CA4890B56}" presName="compNode" presStyleCnt="0"/>
      <dgm:spPr/>
    </dgm:pt>
    <dgm:pt modelId="{C3CB5BCD-1A70-4A34-9579-5C62540DE2E6}" type="pres">
      <dgm:prSet presAssocID="{76B54D25-F4B9-47C3-9A44-FF9CA4890B56}" presName="iconRect" presStyleLbl="node1" presStyleIdx="0" presStyleCnt="4"/>
      <dgm:spPr>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xmlns="" r:embed="rId2"/>
              </a:ext>
            </a:extLst>
          </a:blip>
          <a:stretch>
            <a:fillRect/>
          </a:stretch>
        </a:blipFill>
        <a:ln>
          <a:noFill/>
        </a:ln>
      </dgm:spPr>
      <dgm:t>
        <a:bodyPr/>
        <a:lstStyle/>
        <a:p>
          <a:endParaRPr lang="en-US"/>
        </a:p>
      </dgm:t>
      <dgm:extLst>
        <a:ext uri="{E40237B7-FDA0-4F09-8148-C483321AD2D9}">
          <dgm14:cNvPr xmlns:dgm14="http://schemas.microsoft.com/office/drawing/2010/diagram" id="0" name="" descr="Classroom"/>
        </a:ext>
      </dgm:extLst>
    </dgm:pt>
    <dgm:pt modelId="{E86DB3F1-32A8-4EE5-85A8-49122219EF0E}" type="pres">
      <dgm:prSet presAssocID="{76B54D25-F4B9-47C3-9A44-FF9CA4890B56}" presName="iconSpace" presStyleCnt="0"/>
      <dgm:spPr/>
    </dgm:pt>
    <dgm:pt modelId="{2E6907A4-E4F0-4C56-9BB0-3F227D0EE791}" type="pres">
      <dgm:prSet presAssocID="{76B54D25-F4B9-47C3-9A44-FF9CA4890B56}" presName="parTx" presStyleLbl="revTx" presStyleIdx="0" presStyleCnt="8">
        <dgm:presLayoutVars>
          <dgm:chMax val="0"/>
          <dgm:chPref val="0"/>
        </dgm:presLayoutVars>
      </dgm:prSet>
      <dgm:spPr/>
      <dgm:t>
        <a:bodyPr/>
        <a:lstStyle/>
        <a:p>
          <a:endParaRPr lang="en-US"/>
        </a:p>
      </dgm:t>
    </dgm:pt>
    <dgm:pt modelId="{2E4068A5-5641-4093-A097-590E227AB2E4}" type="pres">
      <dgm:prSet presAssocID="{76B54D25-F4B9-47C3-9A44-FF9CA4890B56}" presName="txSpace" presStyleCnt="0"/>
      <dgm:spPr/>
    </dgm:pt>
    <dgm:pt modelId="{B0EAD1D6-BB03-434C-B9AD-FE6DE104E7C0}" type="pres">
      <dgm:prSet presAssocID="{76B54D25-F4B9-47C3-9A44-FF9CA4890B56}" presName="desTx" presStyleLbl="revTx" presStyleIdx="1" presStyleCnt="8">
        <dgm:presLayoutVars/>
      </dgm:prSet>
      <dgm:spPr/>
      <dgm:t>
        <a:bodyPr/>
        <a:lstStyle/>
        <a:p>
          <a:endParaRPr lang="en-US"/>
        </a:p>
      </dgm:t>
    </dgm:pt>
    <dgm:pt modelId="{430CF42A-665B-4C33-A172-26355F9B27B7}" type="pres">
      <dgm:prSet presAssocID="{A3DCFCFD-1EFF-41F9-A0BD-41A989818EB7}" presName="sibTrans" presStyleCnt="0"/>
      <dgm:spPr/>
    </dgm:pt>
    <dgm:pt modelId="{2D0A8B0F-D92A-40E2-8C11-4940E984BCC5}" type="pres">
      <dgm:prSet presAssocID="{BA8A832C-6C42-4273-BA2F-20758DAAB30B}" presName="compNode" presStyleCnt="0"/>
      <dgm:spPr/>
    </dgm:pt>
    <dgm:pt modelId="{9EF7F3FB-9DD3-473E-A4A4-4706E1C2974B}" type="pres">
      <dgm:prSet presAssocID="{BA8A832C-6C42-4273-BA2F-20758DAAB30B}" presName="iconRect" presStyleLbl="node1" presStyleIdx="1" presStyleCnt="4"/>
      <dgm:spPr>
        <a:blipFill>
          <a:blip xmlns:r="http://schemas.openxmlformats.org/officeDocument/2006/relationships" r:embed="rId3">
            <a:extLst>
              <a:ext uri="{96DAC541-7B7A-43D3-8B79-37D633B846F1}">
                <asvg:svgBlip xmlns:asvg="http://schemas.microsoft.com/office/drawing/2016/SVG/main" xmlns="" r:embed="rId4"/>
              </a:ext>
            </a:extLst>
          </a:blip>
          <a:srcRect/>
          <a:stretch>
            <a:fillRect/>
          </a:stretch>
        </a:blipFill>
        <a:ln>
          <a:noFill/>
        </a:ln>
      </dgm:spPr>
      <dgm:extLst>
        <a:ext uri="{E40237B7-FDA0-4F09-8148-C483321AD2D9}">
          <dgm14:cNvPr xmlns:dgm14="http://schemas.microsoft.com/office/drawing/2010/diagram" id="0" name="" descr="Pencil with solid fill"/>
        </a:ext>
      </dgm:extLst>
    </dgm:pt>
    <dgm:pt modelId="{BF6CA645-2CB4-4726-BF5A-E866B503F9C5}" type="pres">
      <dgm:prSet presAssocID="{BA8A832C-6C42-4273-BA2F-20758DAAB30B}" presName="iconSpace" presStyleCnt="0"/>
      <dgm:spPr/>
    </dgm:pt>
    <dgm:pt modelId="{D401706E-B737-4FE2-84FD-F9A1C9AC2F32}" type="pres">
      <dgm:prSet presAssocID="{BA8A832C-6C42-4273-BA2F-20758DAAB30B}" presName="parTx" presStyleLbl="revTx" presStyleIdx="2" presStyleCnt="8">
        <dgm:presLayoutVars>
          <dgm:chMax val="0"/>
          <dgm:chPref val="0"/>
        </dgm:presLayoutVars>
      </dgm:prSet>
      <dgm:spPr/>
      <dgm:t>
        <a:bodyPr/>
        <a:lstStyle/>
        <a:p>
          <a:endParaRPr lang="en-US"/>
        </a:p>
      </dgm:t>
    </dgm:pt>
    <dgm:pt modelId="{F54E8D83-4E4A-47F0-952D-AAE0D5C38075}" type="pres">
      <dgm:prSet presAssocID="{BA8A832C-6C42-4273-BA2F-20758DAAB30B}" presName="txSpace" presStyleCnt="0"/>
      <dgm:spPr/>
    </dgm:pt>
    <dgm:pt modelId="{E2434F73-1243-4266-A9A4-1F685CF6680A}" type="pres">
      <dgm:prSet presAssocID="{BA8A832C-6C42-4273-BA2F-20758DAAB30B}" presName="desTx" presStyleLbl="revTx" presStyleIdx="3" presStyleCnt="8">
        <dgm:presLayoutVars/>
      </dgm:prSet>
      <dgm:spPr/>
      <dgm:t>
        <a:bodyPr/>
        <a:lstStyle/>
        <a:p>
          <a:endParaRPr lang="en-US"/>
        </a:p>
      </dgm:t>
    </dgm:pt>
    <dgm:pt modelId="{3A55C102-E0AF-4E01-8144-58C512CD561F}" type="pres">
      <dgm:prSet presAssocID="{B53A6CA4-D68A-4C14-85E7-5ED53AEFF92E}" presName="sibTrans" presStyleCnt="0"/>
      <dgm:spPr/>
    </dgm:pt>
    <dgm:pt modelId="{9C174874-BB10-4678-8576-7D1558D8080C}" type="pres">
      <dgm:prSet presAssocID="{F7D130E7-44D4-45B9-903E-EE13057C1842}" presName="compNode" presStyleCnt="0"/>
      <dgm:spPr/>
    </dgm:pt>
    <dgm:pt modelId="{FF5B14F7-C519-49BD-A1A0-2B6AFAA5B81C}" type="pres">
      <dgm:prSet presAssocID="{F7D130E7-44D4-45B9-903E-EE13057C1842}" presName="iconRect" presStyleLbl="node1" presStyleIdx="2" presStyleCnt="4"/>
      <dgm:spPr>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a:blipFill>
        <a:ln>
          <a:noFill/>
        </a:ln>
      </dgm:spPr>
      <dgm:t>
        <a:bodyPr/>
        <a:lstStyle/>
        <a:p>
          <a:endParaRPr lang="en-US"/>
        </a:p>
      </dgm:t>
      <dgm:extLst>
        <a:ext uri="{E40237B7-FDA0-4F09-8148-C483321AD2D9}">
          <dgm14:cNvPr xmlns:dgm14="http://schemas.microsoft.com/office/drawing/2010/diagram" id="0" name="" descr="Bar chart"/>
        </a:ext>
      </dgm:extLst>
    </dgm:pt>
    <dgm:pt modelId="{1C5FA1CB-5FC7-4978-A9BE-FAEC6FA6209D}" type="pres">
      <dgm:prSet presAssocID="{F7D130E7-44D4-45B9-903E-EE13057C1842}" presName="iconSpace" presStyleCnt="0"/>
      <dgm:spPr/>
    </dgm:pt>
    <dgm:pt modelId="{2325316E-E24E-4C5C-912F-883689B440D6}" type="pres">
      <dgm:prSet presAssocID="{F7D130E7-44D4-45B9-903E-EE13057C1842}" presName="parTx" presStyleLbl="revTx" presStyleIdx="4" presStyleCnt="8">
        <dgm:presLayoutVars>
          <dgm:chMax val="0"/>
          <dgm:chPref val="0"/>
        </dgm:presLayoutVars>
      </dgm:prSet>
      <dgm:spPr/>
      <dgm:t>
        <a:bodyPr/>
        <a:lstStyle/>
        <a:p>
          <a:endParaRPr lang="en-US"/>
        </a:p>
      </dgm:t>
    </dgm:pt>
    <dgm:pt modelId="{25EEC578-27A2-485C-8D42-E78686CE6C52}" type="pres">
      <dgm:prSet presAssocID="{F7D130E7-44D4-45B9-903E-EE13057C1842}" presName="txSpace" presStyleCnt="0"/>
      <dgm:spPr/>
    </dgm:pt>
    <dgm:pt modelId="{E1C45261-2F9A-43D3-87D6-207D99E3E78C}" type="pres">
      <dgm:prSet presAssocID="{F7D130E7-44D4-45B9-903E-EE13057C1842}" presName="desTx" presStyleLbl="revTx" presStyleIdx="5" presStyleCnt="8">
        <dgm:presLayoutVars/>
      </dgm:prSet>
      <dgm:spPr/>
    </dgm:pt>
    <dgm:pt modelId="{3FB09F7F-D648-41C6-AC82-6A56E5B73335}" type="pres">
      <dgm:prSet presAssocID="{89B99BEC-1D26-4DD6-AFF5-D357CD7D2A2F}" presName="sibTrans" presStyleCnt="0"/>
      <dgm:spPr/>
    </dgm:pt>
    <dgm:pt modelId="{32E04168-8EB8-4AAF-B6C1-A78340A9699E}" type="pres">
      <dgm:prSet presAssocID="{CC7D0092-40C2-42B8-BA18-A61F4556B8AD}" presName="compNode" presStyleCnt="0"/>
      <dgm:spPr/>
    </dgm:pt>
    <dgm:pt modelId="{B5E4451F-4257-4416-B4D0-F1771E29F0A1}" type="pres">
      <dgm:prSet presAssocID="{CC7D0092-40C2-42B8-BA18-A61F4556B8AD}" presName="iconRect" presStyleLbl="node1" presStyleIdx="3" presStyleCnt="4"/>
      <dgm:spPr>
        <a:blipFill>
          <a:blip xmlns:r="http://schemas.openxmlformats.org/officeDocument/2006/relationships" r:embed="rId7" cstate="print">
            <a:extLst>
              <a:ext uri="{28A0092B-C50C-407E-A947-70E740481C1C}">
                <a14:useLocalDpi xmlns:a14="http://schemas.microsoft.com/office/drawing/2010/main" val="0"/>
              </a:ext>
              <a:ext uri="{96DAC541-7B7A-43D3-8B79-37D633B846F1}">
                <asvg:svgBlip xmlns:asvg="http://schemas.microsoft.com/office/drawing/2016/SVG/main" xmlns="" r:embed="rId8"/>
              </a:ext>
            </a:extLst>
          </a:blip>
          <a:stretch>
            <a:fillRect/>
          </a:stretch>
        </a:blipFill>
        <a:ln>
          <a:noFill/>
        </a:ln>
      </dgm:spPr>
      <dgm:t>
        <a:bodyPr/>
        <a:lstStyle/>
        <a:p>
          <a:endParaRPr lang="en-US"/>
        </a:p>
      </dgm:t>
      <dgm:extLst>
        <a:ext uri="{E40237B7-FDA0-4F09-8148-C483321AD2D9}">
          <dgm14:cNvPr xmlns:dgm14="http://schemas.microsoft.com/office/drawing/2010/diagram" id="0" name="" descr="User"/>
        </a:ext>
      </dgm:extLst>
    </dgm:pt>
    <dgm:pt modelId="{B5CF978F-ACCC-42B5-BEA8-2E3BEE60B535}" type="pres">
      <dgm:prSet presAssocID="{CC7D0092-40C2-42B8-BA18-A61F4556B8AD}" presName="iconSpace" presStyleCnt="0"/>
      <dgm:spPr/>
    </dgm:pt>
    <dgm:pt modelId="{9A5BE6F5-CBD3-4F0C-8836-39666C14700E}" type="pres">
      <dgm:prSet presAssocID="{CC7D0092-40C2-42B8-BA18-A61F4556B8AD}" presName="parTx" presStyleLbl="revTx" presStyleIdx="6" presStyleCnt="8">
        <dgm:presLayoutVars>
          <dgm:chMax val="0"/>
          <dgm:chPref val="0"/>
        </dgm:presLayoutVars>
      </dgm:prSet>
      <dgm:spPr/>
      <dgm:t>
        <a:bodyPr/>
        <a:lstStyle/>
        <a:p>
          <a:endParaRPr lang="en-US"/>
        </a:p>
      </dgm:t>
    </dgm:pt>
    <dgm:pt modelId="{D1DC0386-F32F-48DB-A0AF-3944D8622C85}" type="pres">
      <dgm:prSet presAssocID="{CC7D0092-40C2-42B8-BA18-A61F4556B8AD}" presName="txSpace" presStyleCnt="0"/>
      <dgm:spPr/>
    </dgm:pt>
    <dgm:pt modelId="{7A12CD81-46A1-40F1-A631-618EFE780C2F}" type="pres">
      <dgm:prSet presAssocID="{CC7D0092-40C2-42B8-BA18-A61F4556B8AD}" presName="desTx" presStyleLbl="revTx" presStyleIdx="7" presStyleCnt="8">
        <dgm:presLayoutVars/>
      </dgm:prSet>
      <dgm:spPr/>
    </dgm:pt>
  </dgm:ptLst>
  <dgm:cxnLst>
    <dgm:cxn modelId="{9161E8A4-592E-4528-B82E-4069E3DBB464}" type="presOf" srcId="{76B54D25-F4B9-47C3-9A44-FF9CA4890B56}" destId="{2E6907A4-E4F0-4C56-9BB0-3F227D0EE791}" srcOrd="0" destOrd="0" presId="urn:microsoft.com/office/officeart/2018/2/layout/IconLabelDescriptionList"/>
    <dgm:cxn modelId="{4580E59F-BF5E-4BF1-BBC0-009C9C85201C}" type="presOf" srcId="{BA8A832C-6C42-4273-BA2F-20758DAAB30B}" destId="{D401706E-B737-4FE2-84FD-F9A1C9AC2F32}" srcOrd="0" destOrd="0" presId="urn:microsoft.com/office/officeart/2018/2/layout/IconLabelDescriptionList"/>
    <dgm:cxn modelId="{8FB4BAF4-F570-4712-AC4A-C5D36BEE7B87}" type="presOf" srcId="{1B26AFC1-AE62-4EEE-8A2B-7A70F6BC4037}" destId="{E2434F73-1243-4266-A9A4-1F685CF6680A}" srcOrd="0" destOrd="0" presId="urn:microsoft.com/office/officeart/2018/2/layout/IconLabelDescriptionList"/>
    <dgm:cxn modelId="{2DBCC361-9277-45BF-A6EF-A2B6117E2E66}" srcId="{DC62E90B-E301-4D16-AED8-50438D46A8AD}" destId="{76B54D25-F4B9-47C3-9A44-FF9CA4890B56}" srcOrd="0" destOrd="0" parTransId="{54A3786B-421C-42AE-8BB2-D765BB37C92D}" sibTransId="{A3DCFCFD-1EFF-41F9-A0BD-41A989818EB7}"/>
    <dgm:cxn modelId="{7FDB1F83-69FF-4A05-AC85-AB578550A7AB}" type="presOf" srcId="{CC7D0092-40C2-42B8-BA18-A61F4556B8AD}" destId="{9A5BE6F5-CBD3-4F0C-8836-39666C14700E}" srcOrd="0" destOrd="0" presId="urn:microsoft.com/office/officeart/2018/2/layout/IconLabelDescriptionList"/>
    <dgm:cxn modelId="{F942867F-52F2-4B05-863D-A0A6D63059F4}" srcId="{76B54D25-F4B9-47C3-9A44-FF9CA4890B56}" destId="{15A53B19-54DD-40F8-BB6F-84A5704246E6}" srcOrd="0" destOrd="0" parTransId="{D12AA2C0-14B6-41A3-8E64-E422D90FBE18}" sibTransId="{3200E67E-D966-4124-AEDF-0B97944EB84D}"/>
    <dgm:cxn modelId="{BBBDE6EB-5752-4839-892E-1D4DAFF74A54}" srcId="{DC62E90B-E301-4D16-AED8-50438D46A8AD}" destId="{CC7D0092-40C2-42B8-BA18-A61F4556B8AD}" srcOrd="3" destOrd="0" parTransId="{4A87A70C-27D8-4D91-9211-46FE4334AA58}" sibTransId="{5582379C-A05C-4538-BB7C-679BD543E3C5}"/>
    <dgm:cxn modelId="{CF1E88F2-D845-451B-9114-68AEA6E09143}" srcId="{DC62E90B-E301-4D16-AED8-50438D46A8AD}" destId="{F7D130E7-44D4-45B9-903E-EE13057C1842}" srcOrd="2" destOrd="0" parTransId="{AD189A5D-A6EA-4B19-A394-4626A2E529C8}" sibTransId="{89B99BEC-1D26-4DD6-AFF5-D357CD7D2A2F}"/>
    <dgm:cxn modelId="{D9F1EC9A-3C77-4A74-B294-E7059D5F157D}" srcId="{DC62E90B-E301-4D16-AED8-50438D46A8AD}" destId="{BA8A832C-6C42-4273-BA2F-20758DAAB30B}" srcOrd="1" destOrd="0" parTransId="{D32EC477-0F9B-4E40-BBDB-36B7FDA11B8C}" sibTransId="{B53A6CA4-D68A-4C14-85E7-5ED53AEFF92E}"/>
    <dgm:cxn modelId="{D30DF585-B248-4E1A-B127-1FCA3A58E621}" type="presOf" srcId="{15A53B19-54DD-40F8-BB6F-84A5704246E6}" destId="{B0EAD1D6-BB03-434C-B9AD-FE6DE104E7C0}" srcOrd="0" destOrd="0" presId="urn:microsoft.com/office/officeart/2018/2/layout/IconLabelDescriptionList"/>
    <dgm:cxn modelId="{2B02ED42-7259-42F4-BAD8-2EBD891883BA}" type="presOf" srcId="{DC62E90B-E301-4D16-AED8-50438D46A8AD}" destId="{0473B01B-86F6-4EAF-93A9-AF05C8862D22}" srcOrd="0" destOrd="0" presId="urn:microsoft.com/office/officeart/2018/2/layout/IconLabelDescriptionList"/>
    <dgm:cxn modelId="{CB3CE271-B25D-4530-BF6C-C520D171C837}" type="presOf" srcId="{F7D130E7-44D4-45B9-903E-EE13057C1842}" destId="{2325316E-E24E-4C5C-912F-883689B440D6}" srcOrd="0" destOrd="0" presId="urn:microsoft.com/office/officeart/2018/2/layout/IconLabelDescriptionList"/>
    <dgm:cxn modelId="{A64ADBB3-D14D-47FA-8FC1-7453566AFAA7}" srcId="{BA8A832C-6C42-4273-BA2F-20758DAAB30B}" destId="{1B26AFC1-AE62-4EEE-8A2B-7A70F6BC4037}" srcOrd="0" destOrd="0" parTransId="{4973AFB7-4A28-4180-848D-7D47DBE59CEA}" sibTransId="{C030C943-0CAD-4BED-AD34-2EA740207623}"/>
    <dgm:cxn modelId="{396AE943-D752-42BA-99DA-5EA9A175490F}" type="presParOf" srcId="{0473B01B-86F6-4EAF-93A9-AF05C8862D22}" destId="{844F3630-AEC4-414A-8545-3D9C70E4EEBC}" srcOrd="0" destOrd="0" presId="urn:microsoft.com/office/officeart/2018/2/layout/IconLabelDescriptionList"/>
    <dgm:cxn modelId="{547A5120-9620-4EB1-9564-112BDC269832}" type="presParOf" srcId="{844F3630-AEC4-414A-8545-3D9C70E4EEBC}" destId="{C3CB5BCD-1A70-4A34-9579-5C62540DE2E6}" srcOrd="0" destOrd="0" presId="urn:microsoft.com/office/officeart/2018/2/layout/IconLabelDescriptionList"/>
    <dgm:cxn modelId="{7CE069DF-E7CC-47A1-95D6-0F01C09F8278}" type="presParOf" srcId="{844F3630-AEC4-414A-8545-3D9C70E4EEBC}" destId="{E86DB3F1-32A8-4EE5-85A8-49122219EF0E}" srcOrd="1" destOrd="0" presId="urn:microsoft.com/office/officeart/2018/2/layout/IconLabelDescriptionList"/>
    <dgm:cxn modelId="{5ADE8901-FCF4-4D41-8C8C-2BECA930DC21}" type="presParOf" srcId="{844F3630-AEC4-414A-8545-3D9C70E4EEBC}" destId="{2E6907A4-E4F0-4C56-9BB0-3F227D0EE791}" srcOrd="2" destOrd="0" presId="urn:microsoft.com/office/officeart/2018/2/layout/IconLabelDescriptionList"/>
    <dgm:cxn modelId="{5532DC84-6B7E-4D11-BE91-C5CFE513ADA0}" type="presParOf" srcId="{844F3630-AEC4-414A-8545-3D9C70E4EEBC}" destId="{2E4068A5-5641-4093-A097-590E227AB2E4}" srcOrd="3" destOrd="0" presId="urn:microsoft.com/office/officeart/2018/2/layout/IconLabelDescriptionList"/>
    <dgm:cxn modelId="{9A196B4F-8A8F-4702-B079-3D48A7F61AFF}" type="presParOf" srcId="{844F3630-AEC4-414A-8545-3D9C70E4EEBC}" destId="{B0EAD1D6-BB03-434C-B9AD-FE6DE104E7C0}" srcOrd="4" destOrd="0" presId="urn:microsoft.com/office/officeart/2018/2/layout/IconLabelDescriptionList"/>
    <dgm:cxn modelId="{BA33F166-9578-4FF4-8792-A5524C69089C}" type="presParOf" srcId="{0473B01B-86F6-4EAF-93A9-AF05C8862D22}" destId="{430CF42A-665B-4C33-A172-26355F9B27B7}" srcOrd="1" destOrd="0" presId="urn:microsoft.com/office/officeart/2018/2/layout/IconLabelDescriptionList"/>
    <dgm:cxn modelId="{E8EA1255-0720-4BF9-8997-0A4A795610DE}" type="presParOf" srcId="{0473B01B-86F6-4EAF-93A9-AF05C8862D22}" destId="{2D0A8B0F-D92A-40E2-8C11-4940E984BCC5}" srcOrd="2" destOrd="0" presId="urn:microsoft.com/office/officeart/2018/2/layout/IconLabelDescriptionList"/>
    <dgm:cxn modelId="{DF4D40CE-4879-4488-969C-386FC050BBA1}" type="presParOf" srcId="{2D0A8B0F-D92A-40E2-8C11-4940E984BCC5}" destId="{9EF7F3FB-9DD3-473E-A4A4-4706E1C2974B}" srcOrd="0" destOrd="0" presId="urn:microsoft.com/office/officeart/2018/2/layout/IconLabelDescriptionList"/>
    <dgm:cxn modelId="{25E7715C-B3BF-4FFB-AD09-8EE8C47E929C}" type="presParOf" srcId="{2D0A8B0F-D92A-40E2-8C11-4940E984BCC5}" destId="{BF6CA645-2CB4-4726-BF5A-E866B503F9C5}" srcOrd="1" destOrd="0" presId="urn:microsoft.com/office/officeart/2018/2/layout/IconLabelDescriptionList"/>
    <dgm:cxn modelId="{67183EA0-5124-48AC-8FE9-8C51172F138B}" type="presParOf" srcId="{2D0A8B0F-D92A-40E2-8C11-4940E984BCC5}" destId="{D401706E-B737-4FE2-84FD-F9A1C9AC2F32}" srcOrd="2" destOrd="0" presId="urn:microsoft.com/office/officeart/2018/2/layout/IconLabelDescriptionList"/>
    <dgm:cxn modelId="{241DB116-3D5B-450A-9138-A8E81C42E6BF}" type="presParOf" srcId="{2D0A8B0F-D92A-40E2-8C11-4940E984BCC5}" destId="{F54E8D83-4E4A-47F0-952D-AAE0D5C38075}" srcOrd="3" destOrd="0" presId="urn:microsoft.com/office/officeart/2018/2/layout/IconLabelDescriptionList"/>
    <dgm:cxn modelId="{4C6475BF-C1D4-4900-8BDA-08DD8FCC7F79}" type="presParOf" srcId="{2D0A8B0F-D92A-40E2-8C11-4940E984BCC5}" destId="{E2434F73-1243-4266-A9A4-1F685CF6680A}" srcOrd="4" destOrd="0" presId="urn:microsoft.com/office/officeart/2018/2/layout/IconLabelDescriptionList"/>
    <dgm:cxn modelId="{A78F8EAD-54FE-4C74-821B-78896B990206}" type="presParOf" srcId="{0473B01B-86F6-4EAF-93A9-AF05C8862D22}" destId="{3A55C102-E0AF-4E01-8144-58C512CD561F}" srcOrd="3" destOrd="0" presId="urn:microsoft.com/office/officeart/2018/2/layout/IconLabelDescriptionList"/>
    <dgm:cxn modelId="{136E7246-9E48-41DE-B827-EFB176EF9E68}" type="presParOf" srcId="{0473B01B-86F6-4EAF-93A9-AF05C8862D22}" destId="{9C174874-BB10-4678-8576-7D1558D8080C}" srcOrd="4" destOrd="0" presId="urn:microsoft.com/office/officeart/2018/2/layout/IconLabelDescriptionList"/>
    <dgm:cxn modelId="{59159358-0400-4BCE-B417-087B028BF26D}" type="presParOf" srcId="{9C174874-BB10-4678-8576-7D1558D8080C}" destId="{FF5B14F7-C519-49BD-A1A0-2B6AFAA5B81C}" srcOrd="0" destOrd="0" presId="urn:microsoft.com/office/officeart/2018/2/layout/IconLabelDescriptionList"/>
    <dgm:cxn modelId="{FEDCC5D3-AD7E-49A8-B11F-C3341E4646C0}" type="presParOf" srcId="{9C174874-BB10-4678-8576-7D1558D8080C}" destId="{1C5FA1CB-5FC7-4978-A9BE-FAEC6FA6209D}" srcOrd="1" destOrd="0" presId="urn:microsoft.com/office/officeart/2018/2/layout/IconLabelDescriptionList"/>
    <dgm:cxn modelId="{782FF44A-124A-4A96-97C1-0C30E30E397E}" type="presParOf" srcId="{9C174874-BB10-4678-8576-7D1558D8080C}" destId="{2325316E-E24E-4C5C-912F-883689B440D6}" srcOrd="2" destOrd="0" presId="urn:microsoft.com/office/officeart/2018/2/layout/IconLabelDescriptionList"/>
    <dgm:cxn modelId="{AB322B7A-697B-4C0E-B31A-AB959756A24B}" type="presParOf" srcId="{9C174874-BB10-4678-8576-7D1558D8080C}" destId="{25EEC578-27A2-485C-8D42-E78686CE6C52}" srcOrd="3" destOrd="0" presId="urn:microsoft.com/office/officeart/2018/2/layout/IconLabelDescriptionList"/>
    <dgm:cxn modelId="{514BFEB1-5832-45ED-8DE2-7244DD07D558}" type="presParOf" srcId="{9C174874-BB10-4678-8576-7D1558D8080C}" destId="{E1C45261-2F9A-43D3-87D6-207D99E3E78C}" srcOrd="4" destOrd="0" presId="urn:microsoft.com/office/officeart/2018/2/layout/IconLabelDescriptionList"/>
    <dgm:cxn modelId="{332636A7-82C8-4BEA-9B3A-20EA7C8B2435}" type="presParOf" srcId="{0473B01B-86F6-4EAF-93A9-AF05C8862D22}" destId="{3FB09F7F-D648-41C6-AC82-6A56E5B73335}" srcOrd="5" destOrd="0" presId="urn:microsoft.com/office/officeart/2018/2/layout/IconLabelDescriptionList"/>
    <dgm:cxn modelId="{B45327DC-D892-4512-ADD0-4C432EF4F265}" type="presParOf" srcId="{0473B01B-86F6-4EAF-93A9-AF05C8862D22}" destId="{32E04168-8EB8-4AAF-B6C1-A78340A9699E}" srcOrd="6" destOrd="0" presId="urn:microsoft.com/office/officeart/2018/2/layout/IconLabelDescriptionList"/>
    <dgm:cxn modelId="{CCF190D9-8170-4960-A603-C648E305126E}" type="presParOf" srcId="{32E04168-8EB8-4AAF-B6C1-A78340A9699E}" destId="{B5E4451F-4257-4416-B4D0-F1771E29F0A1}" srcOrd="0" destOrd="0" presId="urn:microsoft.com/office/officeart/2018/2/layout/IconLabelDescriptionList"/>
    <dgm:cxn modelId="{92AD0805-49B0-42CC-A179-EF594A17E06B}" type="presParOf" srcId="{32E04168-8EB8-4AAF-B6C1-A78340A9699E}" destId="{B5CF978F-ACCC-42B5-BEA8-2E3BEE60B535}" srcOrd="1" destOrd="0" presId="urn:microsoft.com/office/officeart/2018/2/layout/IconLabelDescriptionList"/>
    <dgm:cxn modelId="{A8E0F4D7-B3CE-4BA0-9886-EA1779C8C6FA}" type="presParOf" srcId="{32E04168-8EB8-4AAF-B6C1-A78340A9699E}" destId="{9A5BE6F5-CBD3-4F0C-8836-39666C14700E}" srcOrd="2" destOrd="0" presId="urn:microsoft.com/office/officeart/2018/2/layout/IconLabelDescriptionList"/>
    <dgm:cxn modelId="{7BC6ABD1-6674-4DC1-AF4C-FB97539088AF}" type="presParOf" srcId="{32E04168-8EB8-4AAF-B6C1-A78340A9699E}" destId="{D1DC0386-F32F-48DB-A0AF-3944D8622C85}" srcOrd="3" destOrd="0" presId="urn:microsoft.com/office/officeart/2018/2/layout/IconLabelDescriptionList"/>
    <dgm:cxn modelId="{CB6673F8-64F2-41B6-A9AB-D6E885BADBD5}" type="presParOf" srcId="{32E04168-8EB8-4AAF-B6C1-A78340A9699E}" destId="{7A12CD81-46A1-40F1-A631-618EFE780C2F}" srcOrd="4" destOrd="0" presId="urn:microsoft.com/office/officeart/2018/2/layout/IconLabelDescrip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1874C78-A631-4E2F-B631-FEE2A763671B}"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B5F2B4B1-3CC4-4A54-9506-BDBBEB8EBA5D}">
      <dgm:prSet/>
      <dgm:spPr/>
      <dgm:t>
        <a:bodyPr/>
        <a:lstStyle/>
        <a:p>
          <a:pPr>
            <a:lnSpc>
              <a:spcPct val="100000"/>
            </a:lnSpc>
          </a:pPr>
          <a:r>
            <a:rPr lang="en-GB"/>
            <a:t>If you live in Buckinghamshire, visit </a:t>
          </a:r>
          <a:r>
            <a:rPr lang="en-GB" u="sng">
              <a:hlinkClick xmlns:r="http://schemas.openxmlformats.org/officeDocument/2006/relationships" r:id="rId1"/>
            </a:rPr>
            <a:t>www.buckinghamshire.gov.uk/admissions</a:t>
          </a:r>
          <a:r>
            <a:rPr lang="en-GB" u="sng"/>
            <a:t> </a:t>
          </a:r>
          <a:r>
            <a:rPr lang="en-GB"/>
            <a:t>between 10 September and 31 October 2024</a:t>
          </a:r>
          <a:endParaRPr lang="en-US"/>
        </a:p>
      </dgm:t>
    </dgm:pt>
    <dgm:pt modelId="{6DF7E203-A89C-4E1E-8712-8BB58F071BF6}" type="parTrans" cxnId="{F4FEE31C-27D8-41ED-AD7B-FD8AF6BAB44E}">
      <dgm:prSet/>
      <dgm:spPr/>
      <dgm:t>
        <a:bodyPr/>
        <a:lstStyle/>
        <a:p>
          <a:endParaRPr lang="en-US"/>
        </a:p>
      </dgm:t>
    </dgm:pt>
    <dgm:pt modelId="{06F08CAE-EA35-461A-B217-F3E48DCF6507}" type="sibTrans" cxnId="{F4FEE31C-27D8-41ED-AD7B-FD8AF6BAB44E}">
      <dgm:prSet/>
      <dgm:spPr/>
      <dgm:t>
        <a:bodyPr/>
        <a:lstStyle/>
        <a:p>
          <a:endParaRPr lang="en-US"/>
        </a:p>
      </dgm:t>
    </dgm:pt>
    <dgm:pt modelId="{5D2396A0-4608-4B89-A1B3-13D6B25E1E8C}">
      <dgm:prSet/>
      <dgm:spPr/>
      <dgm:t>
        <a:bodyPr/>
        <a:lstStyle/>
        <a:p>
          <a:pPr>
            <a:lnSpc>
              <a:spcPct val="100000"/>
            </a:lnSpc>
          </a:pPr>
          <a:r>
            <a:rPr lang="en-GB"/>
            <a:t>If you live elsewhere apply via your own LA’s website</a:t>
          </a:r>
          <a:endParaRPr lang="en-US"/>
        </a:p>
      </dgm:t>
    </dgm:pt>
    <dgm:pt modelId="{6A740102-C39B-4BEA-9C18-40C131F43E90}" type="parTrans" cxnId="{33AB0E92-F00D-44E3-B9DA-E9A13787718A}">
      <dgm:prSet/>
      <dgm:spPr/>
      <dgm:t>
        <a:bodyPr/>
        <a:lstStyle/>
        <a:p>
          <a:endParaRPr lang="en-US"/>
        </a:p>
      </dgm:t>
    </dgm:pt>
    <dgm:pt modelId="{029D1214-E304-47B5-AAEF-95843D244654}" type="sibTrans" cxnId="{33AB0E92-F00D-44E3-B9DA-E9A13787718A}">
      <dgm:prSet/>
      <dgm:spPr/>
      <dgm:t>
        <a:bodyPr/>
        <a:lstStyle/>
        <a:p>
          <a:endParaRPr lang="en-US"/>
        </a:p>
      </dgm:t>
    </dgm:pt>
    <dgm:pt modelId="{7F406DA7-5603-46F2-8E51-58233BF6CFBA}">
      <dgm:prSet/>
      <dgm:spPr/>
      <dgm:t>
        <a:bodyPr/>
        <a:lstStyle/>
        <a:p>
          <a:pPr>
            <a:lnSpc>
              <a:spcPct val="100000"/>
            </a:lnSpc>
          </a:pPr>
          <a:r>
            <a:rPr lang="en-GB"/>
            <a:t>All you need is an email address</a:t>
          </a:r>
          <a:endParaRPr lang="en-US"/>
        </a:p>
      </dgm:t>
    </dgm:pt>
    <dgm:pt modelId="{2AA1A31A-6C56-43D8-9184-2A319568EA4B}" type="parTrans" cxnId="{07D636E5-EDB6-4A3E-BE0C-061E01ACF214}">
      <dgm:prSet/>
      <dgm:spPr/>
      <dgm:t>
        <a:bodyPr/>
        <a:lstStyle/>
        <a:p>
          <a:endParaRPr lang="en-US"/>
        </a:p>
      </dgm:t>
    </dgm:pt>
    <dgm:pt modelId="{F3369A76-146F-40C0-96E8-AC60574EF32F}" type="sibTrans" cxnId="{07D636E5-EDB6-4A3E-BE0C-061E01ACF214}">
      <dgm:prSet/>
      <dgm:spPr/>
      <dgm:t>
        <a:bodyPr/>
        <a:lstStyle/>
        <a:p>
          <a:endParaRPr lang="en-US"/>
        </a:p>
      </dgm:t>
    </dgm:pt>
    <dgm:pt modelId="{4CEA2566-65E0-4A3C-AA68-769CCC1BF503}" type="pres">
      <dgm:prSet presAssocID="{E1874C78-A631-4E2F-B631-FEE2A763671B}" presName="root" presStyleCnt="0">
        <dgm:presLayoutVars>
          <dgm:dir/>
          <dgm:resizeHandles val="exact"/>
        </dgm:presLayoutVars>
      </dgm:prSet>
      <dgm:spPr/>
      <dgm:t>
        <a:bodyPr/>
        <a:lstStyle/>
        <a:p>
          <a:endParaRPr lang="en-US"/>
        </a:p>
      </dgm:t>
    </dgm:pt>
    <dgm:pt modelId="{F0FC8BA1-1FC6-444D-BDA9-3E9FB4130EF5}" type="pres">
      <dgm:prSet presAssocID="{B5F2B4B1-3CC4-4A54-9506-BDBBEB8EBA5D}" presName="compNode" presStyleCnt="0"/>
      <dgm:spPr/>
    </dgm:pt>
    <dgm:pt modelId="{98664624-688C-4E56-9731-BD8DACB8D56A}" type="pres">
      <dgm:prSet presAssocID="{B5F2B4B1-3CC4-4A54-9506-BDBBEB8EBA5D}" presName="bgRect" presStyleLbl="bgShp" presStyleIdx="0" presStyleCnt="3"/>
      <dgm:spPr/>
    </dgm:pt>
    <dgm:pt modelId="{DACDFEE3-914D-4EEB-A8CF-135BC2452834}" type="pres">
      <dgm:prSet presAssocID="{B5F2B4B1-3CC4-4A54-9506-BDBBEB8EBA5D}" presName="iconRect" presStyleLbl="node1" presStyleIdx="0" presStyleCnt="3"/>
      <dgm:spPr>
        <a:blipFill>
          <a:blip xmlns:r="http://schemas.openxmlformats.org/officeDocument/2006/relationships" r:embed="rId2">
            <a:extLst>
              <a:ext uri="{96DAC541-7B7A-43D3-8B79-37D633B846F1}">
                <asvg:svgBlip xmlns:asvg="http://schemas.microsoft.com/office/drawing/2016/SVG/main" xmlns="" r:embed="rId3"/>
              </a:ext>
            </a:extLst>
          </a:blip>
          <a:srcRect/>
          <a:stretch>
            <a:fillRect/>
          </a:stretch>
        </a:blipFill>
        <a:ln>
          <a:noFill/>
        </a:ln>
      </dgm:spPr>
      <dgm:extLst>
        <a:ext uri="{E40237B7-FDA0-4F09-8148-C483321AD2D9}">
          <dgm14:cNvPr xmlns:dgm14="http://schemas.microsoft.com/office/drawing/2010/diagram" id="0" name="" descr="Agriculture with solid fill"/>
        </a:ext>
      </dgm:extLst>
    </dgm:pt>
    <dgm:pt modelId="{58A68C3D-DADD-4017-93C4-A6712CA82CA2}" type="pres">
      <dgm:prSet presAssocID="{B5F2B4B1-3CC4-4A54-9506-BDBBEB8EBA5D}" presName="spaceRect" presStyleCnt="0"/>
      <dgm:spPr/>
    </dgm:pt>
    <dgm:pt modelId="{8669294B-6AA9-401A-A9CB-AAC0BF78A30C}" type="pres">
      <dgm:prSet presAssocID="{B5F2B4B1-3CC4-4A54-9506-BDBBEB8EBA5D}" presName="parTx" presStyleLbl="revTx" presStyleIdx="0" presStyleCnt="3">
        <dgm:presLayoutVars>
          <dgm:chMax val="0"/>
          <dgm:chPref val="0"/>
        </dgm:presLayoutVars>
      </dgm:prSet>
      <dgm:spPr/>
      <dgm:t>
        <a:bodyPr/>
        <a:lstStyle/>
        <a:p>
          <a:endParaRPr lang="en-US"/>
        </a:p>
      </dgm:t>
    </dgm:pt>
    <dgm:pt modelId="{53A6C10B-ABB2-40CB-99EC-61298022E416}" type="pres">
      <dgm:prSet presAssocID="{06F08CAE-EA35-461A-B217-F3E48DCF6507}" presName="sibTrans" presStyleCnt="0"/>
      <dgm:spPr/>
    </dgm:pt>
    <dgm:pt modelId="{0CC322EE-CAD8-414B-B08E-A1664E36226C}" type="pres">
      <dgm:prSet presAssocID="{5D2396A0-4608-4B89-A1B3-13D6B25E1E8C}" presName="compNode" presStyleCnt="0"/>
      <dgm:spPr/>
    </dgm:pt>
    <dgm:pt modelId="{04048B4F-EB8D-4B56-9B32-70311F1612C5}" type="pres">
      <dgm:prSet presAssocID="{5D2396A0-4608-4B89-A1B3-13D6B25E1E8C}" presName="bgRect" presStyleLbl="bgShp" presStyleIdx="1" presStyleCnt="3"/>
      <dgm:spPr/>
    </dgm:pt>
    <dgm:pt modelId="{00D8C03D-9797-4D32-AEF1-961E0B478599}" type="pres">
      <dgm:prSet presAssocID="{5D2396A0-4608-4B89-A1B3-13D6B25E1E8C}" presName="iconRect" presStyleLbl="node1" presStyleIdx="1" presStyleCnt="3"/>
      <dgm:spPr>
        <a:blipFill>
          <a:blip xmlns:r="http://schemas.openxmlformats.org/officeDocument/2006/relationships" r:embed="rId4" cstate="print">
            <a:extLst>
              <a:ext uri="{28A0092B-C50C-407E-A947-70E740481C1C}">
                <a14:useLocalDpi xmlns:a14="http://schemas.microsoft.com/office/drawing/2010/main" val="0"/>
              </a:ext>
              <a:ext uri="{96DAC541-7B7A-43D3-8B79-37D633B846F1}">
                <asvg:svgBlip xmlns:asvg="http://schemas.microsoft.com/office/drawing/2016/SVG/main" xmlns="" r:embed="rId5"/>
              </a:ext>
            </a:extLst>
          </a:blip>
          <a:stretch>
            <a:fillRect/>
          </a:stretch>
        </a:blipFill>
        <a:ln>
          <a:noFill/>
        </a:ln>
      </dgm:spPr>
      <dgm:t>
        <a:bodyPr/>
        <a:lstStyle/>
        <a:p>
          <a:endParaRPr lang="en-US"/>
        </a:p>
      </dgm:t>
      <dgm:extLst>
        <a:ext uri="{E40237B7-FDA0-4F09-8148-C483321AD2D9}">
          <dgm14:cNvPr xmlns:dgm14="http://schemas.microsoft.com/office/drawing/2010/diagram" id="0" name="" descr="Laptop"/>
        </a:ext>
      </dgm:extLst>
    </dgm:pt>
    <dgm:pt modelId="{0873EB54-4035-41FD-A86E-2471E53A0BB5}" type="pres">
      <dgm:prSet presAssocID="{5D2396A0-4608-4B89-A1B3-13D6B25E1E8C}" presName="spaceRect" presStyleCnt="0"/>
      <dgm:spPr/>
    </dgm:pt>
    <dgm:pt modelId="{E1D81B29-D4F6-4E82-9CA4-7250530B3604}" type="pres">
      <dgm:prSet presAssocID="{5D2396A0-4608-4B89-A1B3-13D6B25E1E8C}" presName="parTx" presStyleLbl="revTx" presStyleIdx="1" presStyleCnt="3">
        <dgm:presLayoutVars>
          <dgm:chMax val="0"/>
          <dgm:chPref val="0"/>
        </dgm:presLayoutVars>
      </dgm:prSet>
      <dgm:spPr/>
      <dgm:t>
        <a:bodyPr/>
        <a:lstStyle/>
        <a:p>
          <a:endParaRPr lang="en-US"/>
        </a:p>
      </dgm:t>
    </dgm:pt>
    <dgm:pt modelId="{65854630-EBFD-4A58-BA1F-1CD21A5B6E1A}" type="pres">
      <dgm:prSet presAssocID="{029D1214-E304-47B5-AAEF-95843D244654}" presName="sibTrans" presStyleCnt="0"/>
      <dgm:spPr/>
    </dgm:pt>
    <dgm:pt modelId="{84C26284-7547-4BCA-9EB0-333C3A0AD5AB}" type="pres">
      <dgm:prSet presAssocID="{7F406DA7-5603-46F2-8E51-58233BF6CFBA}" presName="compNode" presStyleCnt="0"/>
      <dgm:spPr/>
    </dgm:pt>
    <dgm:pt modelId="{CE2E6FF8-E932-4CC8-9AFF-29F60FB064CD}" type="pres">
      <dgm:prSet presAssocID="{7F406DA7-5603-46F2-8E51-58233BF6CFBA}" presName="bgRect" presStyleLbl="bgShp" presStyleIdx="2" presStyleCnt="3"/>
      <dgm:spPr/>
    </dgm:pt>
    <dgm:pt modelId="{DBF4BCA9-9325-4D2C-A6A5-22D24334265F}" type="pres">
      <dgm:prSet presAssocID="{7F406DA7-5603-46F2-8E51-58233BF6CFBA}" presName="iconRect" presStyleLbl="node1" presStyleIdx="2" presStyleCnt="3"/>
      <dgm:spPr>
        <a:blipFill>
          <a:blip xmlns:r="http://schemas.openxmlformats.org/officeDocument/2006/relationships" r:embed="rId6" cstate="print">
            <a:extLst>
              <a:ext uri="{28A0092B-C50C-407E-A947-70E740481C1C}">
                <a14:useLocalDpi xmlns:a14="http://schemas.microsoft.com/office/drawing/2010/main" val="0"/>
              </a:ext>
              <a:ext uri="{96DAC541-7B7A-43D3-8B79-37D633B846F1}">
                <asvg:svgBlip xmlns:asvg="http://schemas.microsoft.com/office/drawing/2016/SVG/main" xmlns="" r:embed="rId7"/>
              </a:ext>
            </a:extLst>
          </a:blip>
          <a:stretch>
            <a:fillRect/>
          </a:stretch>
        </a:blipFill>
        <a:ln>
          <a:noFill/>
        </a:ln>
      </dgm:spPr>
      <dgm:t>
        <a:bodyPr/>
        <a:lstStyle/>
        <a:p>
          <a:endParaRPr lang="en-US"/>
        </a:p>
      </dgm:t>
      <dgm:extLst>
        <a:ext uri="{E40237B7-FDA0-4F09-8148-C483321AD2D9}">
          <dgm14:cNvPr xmlns:dgm14="http://schemas.microsoft.com/office/drawing/2010/diagram" id="0" name="" descr="Envelope"/>
        </a:ext>
      </dgm:extLst>
    </dgm:pt>
    <dgm:pt modelId="{D83FF5F5-D81E-4536-A4C9-30E5922AACFF}" type="pres">
      <dgm:prSet presAssocID="{7F406DA7-5603-46F2-8E51-58233BF6CFBA}" presName="spaceRect" presStyleCnt="0"/>
      <dgm:spPr/>
    </dgm:pt>
    <dgm:pt modelId="{C22EE1C8-9758-4886-8EC5-7E8514A80BB2}" type="pres">
      <dgm:prSet presAssocID="{7F406DA7-5603-46F2-8E51-58233BF6CFBA}" presName="parTx" presStyleLbl="revTx" presStyleIdx="2" presStyleCnt="3">
        <dgm:presLayoutVars>
          <dgm:chMax val="0"/>
          <dgm:chPref val="0"/>
        </dgm:presLayoutVars>
      </dgm:prSet>
      <dgm:spPr/>
      <dgm:t>
        <a:bodyPr/>
        <a:lstStyle/>
        <a:p>
          <a:endParaRPr lang="en-US"/>
        </a:p>
      </dgm:t>
    </dgm:pt>
  </dgm:ptLst>
  <dgm:cxnLst>
    <dgm:cxn modelId="{33AB0E92-F00D-44E3-B9DA-E9A13787718A}" srcId="{E1874C78-A631-4E2F-B631-FEE2A763671B}" destId="{5D2396A0-4608-4B89-A1B3-13D6B25E1E8C}" srcOrd="1" destOrd="0" parTransId="{6A740102-C39B-4BEA-9C18-40C131F43E90}" sibTransId="{029D1214-E304-47B5-AAEF-95843D244654}"/>
    <dgm:cxn modelId="{62D5E45F-E85C-4B30-82EA-8EEA6AFC7D93}" type="presOf" srcId="{E1874C78-A631-4E2F-B631-FEE2A763671B}" destId="{4CEA2566-65E0-4A3C-AA68-769CCC1BF503}" srcOrd="0" destOrd="0" presId="urn:microsoft.com/office/officeart/2018/2/layout/IconVerticalSolidList"/>
    <dgm:cxn modelId="{F4FEE31C-27D8-41ED-AD7B-FD8AF6BAB44E}" srcId="{E1874C78-A631-4E2F-B631-FEE2A763671B}" destId="{B5F2B4B1-3CC4-4A54-9506-BDBBEB8EBA5D}" srcOrd="0" destOrd="0" parTransId="{6DF7E203-A89C-4E1E-8712-8BB58F071BF6}" sibTransId="{06F08CAE-EA35-461A-B217-F3E48DCF6507}"/>
    <dgm:cxn modelId="{DC28DFAA-50F3-4EDE-A570-630D84E642E1}" type="presOf" srcId="{B5F2B4B1-3CC4-4A54-9506-BDBBEB8EBA5D}" destId="{8669294B-6AA9-401A-A9CB-AAC0BF78A30C}" srcOrd="0" destOrd="0" presId="urn:microsoft.com/office/officeart/2018/2/layout/IconVerticalSolidList"/>
    <dgm:cxn modelId="{861D0754-A437-487D-BE0C-35F29B4E694C}" type="presOf" srcId="{7F406DA7-5603-46F2-8E51-58233BF6CFBA}" destId="{C22EE1C8-9758-4886-8EC5-7E8514A80BB2}" srcOrd="0" destOrd="0" presId="urn:microsoft.com/office/officeart/2018/2/layout/IconVerticalSolidList"/>
    <dgm:cxn modelId="{07D636E5-EDB6-4A3E-BE0C-061E01ACF214}" srcId="{E1874C78-A631-4E2F-B631-FEE2A763671B}" destId="{7F406DA7-5603-46F2-8E51-58233BF6CFBA}" srcOrd="2" destOrd="0" parTransId="{2AA1A31A-6C56-43D8-9184-2A319568EA4B}" sibTransId="{F3369A76-146F-40C0-96E8-AC60574EF32F}"/>
    <dgm:cxn modelId="{DF0C3E5C-2133-43E4-9EFE-AEC8C324F1DD}" type="presOf" srcId="{5D2396A0-4608-4B89-A1B3-13D6B25E1E8C}" destId="{E1D81B29-D4F6-4E82-9CA4-7250530B3604}" srcOrd="0" destOrd="0" presId="urn:microsoft.com/office/officeart/2018/2/layout/IconVerticalSolidList"/>
    <dgm:cxn modelId="{41E7E8AB-160D-4AD8-8076-E38E7A0CC370}" type="presParOf" srcId="{4CEA2566-65E0-4A3C-AA68-769CCC1BF503}" destId="{F0FC8BA1-1FC6-444D-BDA9-3E9FB4130EF5}" srcOrd="0" destOrd="0" presId="urn:microsoft.com/office/officeart/2018/2/layout/IconVerticalSolidList"/>
    <dgm:cxn modelId="{DC40852B-44A4-40BB-B6A6-D6BC787CCC35}" type="presParOf" srcId="{F0FC8BA1-1FC6-444D-BDA9-3E9FB4130EF5}" destId="{98664624-688C-4E56-9731-BD8DACB8D56A}" srcOrd="0" destOrd="0" presId="urn:microsoft.com/office/officeart/2018/2/layout/IconVerticalSolidList"/>
    <dgm:cxn modelId="{6767D61B-2FE4-4EB6-9B1D-4AA27FF1C725}" type="presParOf" srcId="{F0FC8BA1-1FC6-444D-BDA9-3E9FB4130EF5}" destId="{DACDFEE3-914D-4EEB-A8CF-135BC2452834}" srcOrd="1" destOrd="0" presId="urn:microsoft.com/office/officeart/2018/2/layout/IconVerticalSolidList"/>
    <dgm:cxn modelId="{C0B2D1AB-53A0-4CBA-B793-369DCF8CA215}" type="presParOf" srcId="{F0FC8BA1-1FC6-444D-BDA9-3E9FB4130EF5}" destId="{58A68C3D-DADD-4017-93C4-A6712CA82CA2}" srcOrd="2" destOrd="0" presId="urn:microsoft.com/office/officeart/2018/2/layout/IconVerticalSolidList"/>
    <dgm:cxn modelId="{FBC4FD1F-6060-4CB2-88AE-844EF94041CB}" type="presParOf" srcId="{F0FC8BA1-1FC6-444D-BDA9-3E9FB4130EF5}" destId="{8669294B-6AA9-401A-A9CB-AAC0BF78A30C}" srcOrd="3" destOrd="0" presId="urn:microsoft.com/office/officeart/2018/2/layout/IconVerticalSolidList"/>
    <dgm:cxn modelId="{A4EFEDB7-049D-4CD0-BE9C-87AF15256D9A}" type="presParOf" srcId="{4CEA2566-65E0-4A3C-AA68-769CCC1BF503}" destId="{53A6C10B-ABB2-40CB-99EC-61298022E416}" srcOrd="1" destOrd="0" presId="urn:microsoft.com/office/officeart/2018/2/layout/IconVerticalSolidList"/>
    <dgm:cxn modelId="{C3CF86D2-D5AF-4B25-9524-65138B1493F5}" type="presParOf" srcId="{4CEA2566-65E0-4A3C-AA68-769CCC1BF503}" destId="{0CC322EE-CAD8-414B-B08E-A1664E36226C}" srcOrd="2" destOrd="0" presId="urn:microsoft.com/office/officeart/2018/2/layout/IconVerticalSolidList"/>
    <dgm:cxn modelId="{32B63CBE-309E-462A-91CD-DAA62EF5EC10}" type="presParOf" srcId="{0CC322EE-CAD8-414B-B08E-A1664E36226C}" destId="{04048B4F-EB8D-4B56-9B32-70311F1612C5}" srcOrd="0" destOrd="0" presId="urn:microsoft.com/office/officeart/2018/2/layout/IconVerticalSolidList"/>
    <dgm:cxn modelId="{B5B8E8E3-41A6-4E7B-886C-A2B8D03B9573}" type="presParOf" srcId="{0CC322EE-CAD8-414B-B08E-A1664E36226C}" destId="{00D8C03D-9797-4D32-AEF1-961E0B478599}" srcOrd="1" destOrd="0" presId="urn:microsoft.com/office/officeart/2018/2/layout/IconVerticalSolidList"/>
    <dgm:cxn modelId="{40A0EC7D-21FA-4F36-869B-E0BA6E6296C3}" type="presParOf" srcId="{0CC322EE-CAD8-414B-B08E-A1664E36226C}" destId="{0873EB54-4035-41FD-A86E-2471E53A0BB5}" srcOrd="2" destOrd="0" presId="urn:microsoft.com/office/officeart/2018/2/layout/IconVerticalSolidList"/>
    <dgm:cxn modelId="{8254E684-88CE-463F-B7BC-9C1F529B2A9D}" type="presParOf" srcId="{0CC322EE-CAD8-414B-B08E-A1664E36226C}" destId="{E1D81B29-D4F6-4E82-9CA4-7250530B3604}" srcOrd="3" destOrd="0" presId="urn:microsoft.com/office/officeart/2018/2/layout/IconVerticalSolidList"/>
    <dgm:cxn modelId="{000263E5-CEEC-44FE-AC13-8BDF2140A35D}" type="presParOf" srcId="{4CEA2566-65E0-4A3C-AA68-769CCC1BF503}" destId="{65854630-EBFD-4A58-BA1F-1CD21A5B6E1A}" srcOrd="3" destOrd="0" presId="urn:microsoft.com/office/officeart/2018/2/layout/IconVerticalSolidList"/>
    <dgm:cxn modelId="{3DA18CEA-3603-4D9B-9C6A-456DB2D386B8}" type="presParOf" srcId="{4CEA2566-65E0-4A3C-AA68-769CCC1BF503}" destId="{84C26284-7547-4BCA-9EB0-333C3A0AD5AB}" srcOrd="4" destOrd="0" presId="urn:microsoft.com/office/officeart/2018/2/layout/IconVerticalSolidList"/>
    <dgm:cxn modelId="{524465A7-0100-4F30-B637-5AC77F10C18F}" type="presParOf" srcId="{84C26284-7547-4BCA-9EB0-333C3A0AD5AB}" destId="{CE2E6FF8-E932-4CC8-9AFF-29F60FB064CD}" srcOrd="0" destOrd="0" presId="urn:microsoft.com/office/officeart/2018/2/layout/IconVerticalSolidList"/>
    <dgm:cxn modelId="{906047DE-C942-497A-A346-FA4F5112A924}" type="presParOf" srcId="{84C26284-7547-4BCA-9EB0-333C3A0AD5AB}" destId="{DBF4BCA9-9325-4D2C-A6A5-22D24334265F}" srcOrd="1" destOrd="0" presId="urn:microsoft.com/office/officeart/2018/2/layout/IconVerticalSolidList"/>
    <dgm:cxn modelId="{8B9CB3C0-9FFD-4187-9700-49275A3F2341}" type="presParOf" srcId="{84C26284-7547-4BCA-9EB0-333C3A0AD5AB}" destId="{D83FF5F5-D81E-4536-A4C9-30E5922AACFF}" srcOrd="2" destOrd="0" presId="urn:microsoft.com/office/officeart/2018/2/layout/IconVerticalSolidList"/>
    <dgm:cxn modelId="{9A3DD9B8-CEFF-4CED-B23C-085001BA01C2}" type="presParOf" srcId="{84C26284-7547-4BCA-9EB0-333C3A0AD5AB}" destId="{C22EE1C8-9758-4886-8EC5-7E8514A80BB2}"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3965521-5E89-4AFA-BCE3-73141C8C32EF}" type="doc">
      <dgm:prSet loTypeId="urn:microsoft.com/office/officeart/2016/7/layout/RepeatingBendingProcessNew" loCatId="process" qsTypeId="urn:microsoft.com/office/officeart/2005/8/quickstyle/simple2" qsCatId="simple" csTypeId="urn:microsoft.com/office/officeart/2005/8/colors/accent5_2" csCatId="accent5"/>
      <dgm:spPr/>
      <dgm:t>
        <a:bodyPr/>
        <a:lstStyle/>
        <a:p>
          <a:endParaRPr lang="en-US"/>
        </a:p>
      </dgm:t>
    </dgm:pt>
    <dgm:pt modelId="{CB19413A-EAF0-40CB-BB06-AEF6DD3E9B4E}">
      <dgm:prSet/>
      <dgm:spPr/>
      <dgm:t>
        <a:bodyPr/>
        <a:lstStyle/>
        <a:p>
          <a:r>
            <a:rPr lang="en-GB" dirty="0"/>
            <a:t>You can apply on your phone, iPad or laptop</a:t>
          </a:r>
          <a:endParaRPr lang="en-US" dirty="0"/>
        </a:p>
      </dgm:t>
    </dgm:pt>
    <dgm:pt modelId="{42038F31-1E2C-4964-B115-8A7A6861EAE8}" type="parTrans" cxnId="{51F8C391-933E-4AEC-9182-E44A8756A4FB}">
      <dgm:prSet/>
      <dgm:spPr/>
      <dgm:t>
        <a:bodyPr/>
        <a:lstStyle/>
        <a:p>
          <a:endParaRPr lang="en-US"/>
        </a:p>
      </dgm:t>
    </dgm:pt>
    <dgm:pt modelId="{1697ED92-B6D7-4CCC-81FC-1593E736BCE7}" type="sibTrans" cxnId="{51F8C391-933E-4AEC-9182-E44A8756A4FB}">
      <dgm:prSet/>
      <dgm:spPr/>
      <dgm:t>
        <a:bodyPr/>
        <a:lstStyle/>
        <a:p>
          <a:endParaRPr lang="en-US"/>
        </a:p>
      </dgm:t>
    </dgm:pt>
    <dgm:pt modelId="{80591CFD-EF43-4CD7-8B84-9E432563C6E4}">
      <dgm:prSet/>
      <dgm:spPr/>
      <dgm:t>
        <a:bodyPr/>
        <a:lstStyle/>
        <a:p>
          <a:r>
            <a:rPr lang="en-GB" dirty="0"/>
            <a:t>Make a note of which email account and password you have used!</a:t>
          </a:r>
          <a:endParaRPr lang="en-US" dirty="0"/>
        </a:p>
      </dgm:t>
    </dgm:pt>
    <dgm:pt modelId="{AC5559AD-8F91-4321-B461-0D99ADC8F589}" type="parTrans" cxnId="{B3162BB0-4A0D-459B-BAA7-2DACC2EF3A6B}">
      <dgm:prSet/>
      <dgm:spPr/>
      <dgm:t>
        <a:bodyPr/>
        <a:lstStyle/>
        <a:p>
          <a:endParaRPr lang="en-US"/>
        </a:p>
      </dgm:t>
    </dgm:pt>
    <dgm:pt modelId="{F9075743-4B9C-4AB0-8DCE-3E0F4F09BFB0}" type="sibTrans" cxnId="{B3162BB0-4A0D-459B-BAA7-2DACC2EF3A6B}">
      <dgm:prSet/>
      <dgm:spPr/>
      <dgm:t>
        <a:bodyPr/>
        <a:lstStyle/>
        <a:p>
          <a:endParaRPr lang="en-US"/>
        </a:p>
      </dgm:t>
    </dgm:pt>
    <dgm:pt modelId="{78679B75-6905-4E92-965A-E8C83911984E}">
      <dgm:prSet/>
      <dgm:spPr/>
      <dgm:t>
        <a:bodyPr/>
        <a:lstStyle/>
        <a:p>
          <a:r>
            <a:rPr lang="en-GB" dirty="0"/>
            <a:t>Use an email address that you know you can access even if not in work</a:t>
          </a:r>
          <a:endParaRPr lang="en-US" dirty="0"/>
        </a:p>
      </dgm:t>
    </dgm:pt>
    <dgm:pt modelId="{31A379AD-4FDD-4375-92D8-021AC7C41F98}" type="parTrans" cxnId="{65D98EEB-767D-4FFA-BDC4-2FAE01C1F5D7}">
      <dgm:prSet/>
      <dgm:spPr/>
      <dgm:t>
        <a:bodyPr/>
        <a:lstStyle/>
        <a:p>
          <a:endParaRPr lang="en-US"/>
        </a:p>
      </dgm:t>
    </dgm:pt>
    <dgm:pt modelId="{4B3F96F3-DB09-4ACE-BD31-DB2B28E33AFB}" type="sibTrans" cxnId="{65D98EEB-767D-4FFA-BDC4-2FAE01C1F5D7}">
      <dgm:prSet/>
      <dgm:spPr/>
      <dgm:t>
        <a:bodyPr/>
        <a:lstStyle/>
        <a:p>
          <a:endParaRPr lang="en-US"/>
        </a:p>
      </dgm:t>
    </dgm:pt>
    <dgm:pt modelId="{8D0E43B6-73D8-43C0-AEDF-C0696B0AFCF9}">
      <dgm:prSet/>
      <dgm:spPr/>
      <dgm:t>
        <a:bodyPr/>
        <a:lstStyle/>
        <a:p>
          <a:r>
            <a:rPr lang="en-GB" dirty="0"/>
            <a:t>You will be reminded if an application has not been submitted</a:t>
          </a:r>
          <a:endParaRPr lang="en-US" dirty="0"/>
        </a:p>
      </dgm:t>
    </dgm:pt>
    <dgm:pt modelId="{DD64BC46-609E-440E-8626-D392084C8F16}" type="parTrans" cxnId="{40A2AC42-ABB5-4A6C-9655-60972D77CBD6}">
      <dgm:prSet/>
      <dgm:spPr/>
      <dgm:t>
        <a:bodyPr/>
        <a:lstStyle/>
        <a:p>
          <a:endParaRPr lang="en-US"/>
        </a:p>
      </dgm:t>
    </dgm:pt>
    <dgm:pt modelId="{58BDC6BD-AD04-4B84-B4F7-D651D44DDA00}" type="sibTrans" cxnId="{40A2AC42-ABB5-4A6C-9655-60972D77CBD6}">
      <dgm:prSet/>
      <dgm:spPr/>
      <dgm:t>
        <a:bodyPr/>
        <a:lstStyle/>
        <a:p>
          <a:endParaRPr lang="en-US"/>
        </a:p>
      </dgm:t>
    </dgm:pt>
    <dgm:pt modelId="{91835891-7B56-4118-B9C1-89856CCEA982}">
      <dgm:prSet/>
      <dgm:spPr/>
      <dgm:t>
        <a:bodyPr/>
        <a:lstStyle/>
        <a:p>
          <a:r>
            <a:rPr lang="en-GB" dirty="0"/>
            <a:t>You can accept the place online</a:t>
          </a:r>
          <a:endParaRPr lang="en-US" dirty="0"/>
        </a:p>
      </dgm:t>
    </dgm:pt>
    <dgm:pt modelId="{D0E30B10-5832-49D3-85C7-5AF7224891F7}" type="parTrans" cxnId="{EED6F902-9497-41D4-8128-5F527DAAB2FE}">
      <dgm:prSet/>
      <dgm:spPr/>
      <dgm:t>
        <a:bodyPr/>
        <a:lstStyle/>
        <a:p>
          <a:endParaRPr lang="en-US"/>
        </a:p>
      </dgm:t>
    </dgm:pt>
    <dgm:pt modelId="{7BE64D06-5127-4EEB-B605-1AC0E2CAAA28}" type="sibTrans" cxnId="{EED6F902-9497-41D4-8128-5F527DAAB2FE}">
      <dgm:prSet/>
      <dgm:spPr/>
      <dgm:t>
        <a:bodyPr/>
        <a:lstStyle/>
        <a:p>
          <a:endParaRPr lang="en-US"/>
        </a:p>
      </dgm:t>
    </dgm:pt>
    <dgm:pt modelId="{B5BD0F43-3B5F-44F8-8D06-F9D8D384A348}">
      <dgm:prSet/>
      <dgm:spPr/>
      <dgm:t>
        <a:bodyPr/>
        <a:lstStyle/>
        <a:p>
          <a:r>
            <a:rPr lang="en-GB" dirty="0"/>
            <a:t>You will see the outcome of all school preferences</a:t>
          </a:r>
          <a:endParaRPr lang="en-US" dirty="0"/>
        </a:p>
      </dgm:t>
    </dgm:pt>
    <dgm:pt modelId="{10F1937F-E308-41D6-843B-A2F5B0252E9E}" type="parTrans" cxnId="{1E8F9C2A-8591-4448-B6CD-734689B1A459}">
      <dgm:prSet/>
      <dgm:spPr/>
      <dgm:t>
        <a:bodyPr/>
        <a:lstStyle/>
        <a:p>
          <a:endParaRPr lang="en-US"/>
        </a:p>
      </dgm:t>
    </dgm:pt>
    <dgm:pt modelId="{2B870A4A-3ABC-4C2A-AA2C-31CAAB00C934}" type="sibTrans" cxnId="{1E8F9C2A-8591-4448-B6CD-734689B1A459}">
      <dgm:prSet/>
      <dgm:spPr/>
      <dgm:t>
        <a:bodyPr/>
        <a:lstStyle/>
        <a:p>
          <a:endParaRPr lang="en-US"/>
        </a:p>
      </dgm:t>
    </dgm:pt>
    <dgm:pt modelId="{D4162996-23AA-41CC-BF58-306AFB63B506}" type="pres">
      <dgm:prSet presAssocID="{E3965521-5E89-4AFA-BCE3-73141C8C32EF}" presName="Name0" presStyleCnt="0">
        <dgm:presLayoutVars>
          <dgm:dir/>
          <dgm:resizeHandles val="exact"/>
        </dgm:presLayoutVars>
      </dgm:prSet>
      <dgm:spPr/>
      <dgm:t>
        <a:bodyPr/>
        <a:lstStyle/>
        <a:p>
          <a:endParaRPr lang="en-US"/>
        </a:p>
      </dgm:t>
    </dgm:pt>
    <dgm:pt modelId="{FDF303D4-1E0F-4169-9F29-F9FD962E64F1}" type="pres">
      <dgm:prSet presAssocID="{CB19413A-EAF0-40CB-BB06-AEF6DD3E9B4E}" presName="node" presStyleLbl="node1" presStyleIdx="0" presStyleCnt="6">
        <dgm:presLayoutVars>
          <dgm:bulletEnabled val="1"/>
        </dgm:presLayoutVars>
      </dgm:prSet>
      <dgm:spPr/>
      <dgm:t>
        <a:bodyPr/>
        <a:lstStyle/>
        <a:p>
          <a:endParaRPr lang="en-US"/>
        </a:p>
      </dgm:t>
    </dgm:pt>
    <dgm:pt modelId="{624A23E3-CA4D-4671-BF9D-5B7527246934}" type="pres">
      <dgm:prSet presAssocID="{1697ED92-B6D7-4CCC-81FC-1593E736BCE7}" presName="sibTrans" presStyleLbl="sibTrans1D1" presStyleIdx="0" presStyleCnt="5"/>
      <dgm:spPr/>
      <dgm:t>
        <a:bodyPr/>
        <a:lstStyle/>
        <a:p>
          <a:endParaRPr lang="en-US"/>
        </a:p>
      </dgm:t>
    </dgm:pt>
    <dgm:pt modelId="{9073CDC8-5AD8-43F8-B652-08340D6D199C}" type="pres">
      <dgm:prSet presAssocID="{1697ED92-B6D7-4CCC-81FC-1593E736BCE7}" presName="connectorText" presStyleLbl="sibTrans1D1" presStyleIdx="0" presStyleCnt="5"/>
      <dgm:spPr/>
      <dgm:t>
        <a:bodyPr/>
        <a:lstStyle/>
        <a:p>
          <a:endParaRPr lang="en-US"/>
        </a:p>
      </dgm:t>
    </dgm:pt>
    <dgm:pt modelId="{1325B4A4-822B-4DF7-A23F-21412E6A42F2}" type="pres">
      <dgm:prSet presAssocID="{80591CFD-EF43-4CD7-8B84-9E432563C6E4}" presName="node" presStyleLbl="node1" presStyleIdx="1" presStyleCnt="6">
        <dgm:presLayoutVars>
          <dgm:bulletEnabled val="1"/>
        </dgm:presLayoutVars>
      </dgm:prSet>
      <dgm:spPr/>
      <dgm:t>
        <a:bodyPr/>
        <a:lstStyle/>
        <a:p>
          <a:endParaRPr lang="en-US"/>
        </a:p>
      </dgm:t>
    </dgm:pt>
    <dgm:pt modelId="{89626FF4-DAFE-4244-A2D8-456D4E1A5176}" type="pres">
      <dgm:prSet presAssocID="{F9075743-4B9C-4AB0-8DCE-3E0F4F09BFB0}" presName="sibTrans" presStyleLbl="sibTrans1D1" presStyleIdx="1" presStyleCnt="5"/>
      <dgm:spPr/>
      <dgm:t>
        <a:bodyPr/>
        <a:lstStyle/>
        <a:p>
          <a:endParaRPr lang="en-US"/>
        </a:p>
      </dgm:t>
    </dgm:pt>
    <dgm:pt modelId="{F488A5BF-9C39-4FB1-80C5-19B1EFFA0FE6}" type="pres">
      <dgm:prSet presAssocID="{F9075743-4B9C-4AB0-8DCE-3E0F4F09BFB0}" presName="connectorText" presStyleLbl="sibTrans1D1" presStyleIdx="1" presStyleCnt="5"/>
      <dgm:spPr/>
      <dgm:t>
        <a:bodyPr/>
        <a:lstStyle/>
        <a:p>
          <a:endParaRPr lang="en-US"/>
        </a:p>
      </dgm:t>
    </dgm:pt>
    <dgm:pt modelId="{DC97A792-FDD7-426C-AA2F-0CAC0F1B50B5}" type="pres">
      <dgm:prSet presAssocID="{78679B75-6905-4E92-965A-E8C83911984E}" presName="node" presStyleLbl="node1" presStyleIdx="2" presStyleCnt="6">
        <dgm:presLayoutVars>
          <dgm:bulletEnabled val="1"/>
        </dgm:presLayoutVars>
      </dgm:prSet>
      <dgm:spPr/>
      <dgm:t>
        <a:bodyPr/>
        <a:lstStyle/>
        <a:p>
          <a:endParaRPr lang="en-US"/>
        </a:p>
      </dgm:t>
    </dgm:pt>
    <dgm:pt modelId="{7B05DC8D-F64A-484B-82FF-B9617FCC5183}" type="pres">
      <dgm:prSet presAssocID="{4B3F96F3-DB09-4ACE-BD31-DB2B28E33AFB}" presName="sibTrans" presStyleLbl="sibTrans1D1" presStyleIdx="2" presStyleCnt="5"/>
      <dgm:spPr/>
      <dgm:t>
        <a:bodyPr/>
        <a:lstStyle/>
        <a:p>
          <a:endParaRPr lang="en-US"/>
        </a:p>
      </dgm:t>
    </dgm:pt>
    <dgm:pt modelId="{98B128AC-2A69-4965-9819-06798482A6D8}" type="pres">
      <dgm:prSet presAssocID="{4B3F96F3-DB09-4ACE-BD31-DB2B28E33AFB}" presName="connectorText" presStyleLbl="sibTrans1D1" presStyleIdx="2" presStyleCnt="5"/>
      <dgm:spPr/>
      <dgm:t>
        <a:bodyPr/>
        <a:lstStyle/>
        <a:p>
          <a:endParaRPr lang="en-US"/>
        </a:p>
      </dgm:t>
    </dgm:pt>
    <dgm:pt modelId="{7464779F-0832-4282-8097-D01C20B83BB1}" type="pres">
      <dgm:prSet presAssocID="{8D0E43B6-73D8-43C0-AEDF-C0696B0AFCF9}" presName="node" presStyleLbl="node1" presStyleIdx="3" presStyleCnt="6">
        <dgm:presLayoutVars>
          <dgm:bulletEnabled val="1"/>
        </dgm:presLayoutVars>
      </dgm:prSet>
      <dgm:spPr/>
      <dgm:t>
        <a:bodyPr/>
        <a:lstStyle/>
        <a:p>
          <a:endParaRPr lang="en-US"/>
        </a:p>
      </dgm:t>
    </dgm:pt>
    <dgm:pt modelId="{681F4A76-A9EA-438D-B25F-E3E4AD107E4E}" type="pres">
      <dgm:prSet presAssocID="{58BDC6BD-AD04-4B84-B4F7-D651D44DDA00}" presName="sibTrans" presStyleLbl="sibTrans1D1" presStyleIdx="3" presStyleCnt="5"/>
      <dgm:spPr/>
      <dgm:t>
        <a:bodyPr/>
        <a:lstStyle/>
        <a:p>
          <a:endParaRPr lang="en-US"/>
        </a:p>
      </dgm:t>
    </dgm:pt>
    <dgm:pt modelId="{25FF7ABD-B477-4C2F-ABBD-E73047EDCCC5}" type="pres">
      <dgm:prSet presAssocID="{58BDC6BD-AD04-4B84-B4F7-D651D44DDA00}" presName="connectorText" presStyleLbl="sibTrans1D1" presStyleIdx="3" presStyleCnt="5"/>
      <dgm:spPr/>
      <dgm:t>
        <a:bodyPr/>
        <a:lstStyle/>
        <a:p>
          <a:endParaRPr lang="en-US"/>
        </a:p>
      </dgm:t>
    </dgm:pt>
    <dgm:pt modelId="{9B73286A-82C4-47E7-AEBC-87A5FB3FFADB}" type="pres">
      <dgm:prSet presAssocID="{91835891-7B56-4118-B9C1-89856CCEA982}" presName="node" presStyleLbl="node1" presStyleIdx="4" presStyleCnt="6">
        <dgm:presLayoutVars>
          <dgm:bulletEnabled val="1"/>
        </dgm:presLayoutVars>
      </dgm:prSet>
      <dgm:spPr/>
      <dgm:t>
        <a:bodyPr/>
        <a:lstStyle/>
        <a:p>
          <a:endParaRPr lang="en-US"/>
        </a:p>
      </dgm:t>
    </dgm:pt>
    <dgm:pt modelId="{C461E97E-A3D7-4BAE-A59A-BA40BE7B2777}" type="pres">
      <dgm:prSet presAssocID="{7BE64D06-5127-4EEB-B605-1AC0E2CAAA28}" presName="sibTrans" presStyleLbl="sibTrans1D1" presStyleIdx="4" presStyleCnt="5"/>
      <dgm:spPr/>
      <dgm:t>
        <a:bodyPr/>
        <a:lstStyle/>
        <a:p>
          <a:endParaRPr lang="en-US"/>
        </a:p>
      </dgm:t>
    </dgm:pt>
    <dgm:pt modelId="{0CBF1A60-DE14-49BE-BEEE-FA0230734C1D}" type="pres">
      <dgm:prSet presAssocID="{7BE64D06-5127-4EEB-B605-1AC0E2CAAA28}" presName="connectorText" presStyleLbl="sibTrans1D1" presStyleIdx="4" presStyleCnt="5"/>
      <dgm:spPr/>
      <dgm:t>
        <a:bodyPr/>
        <a:lstStyle/>
        <a:p>
          <a:endParaRPr lang="en-US"/>
        </a:p>
      </dgm:t>
    </dgm:pt>
    <dgm:pt modelId="{5C0F0887-1ED6-4645-A7DE-65DA3CBE334B}" type="pres">
      <dgm:prSet presAssocID="{B5BD0F43-3B5F-44F8-8D06-F9D8D384A348}" presName="node" presStyleLbl="node1" presStyleIdx="5" presStyleCnt="6">
        <dgm:presLayoutVars>
          <dgm:bulletEnabled val="1"/>
        </dgm:presLayoutVars>
      </dgm:prSet>
      <dgm:spPr/>
      <dgm:t>
        <a:bodyPr/>
        <a:lstStyle/>
        <a:p>
          <a:endParaRPr lang="en-US"/>
        </a:p>
      </dgm:t>
    </dgm:pt>
  </dgm:ptLst>
  <dgm:cxnLst>
    <dgm:cxn modelId="{F40C5A8D-4F52-4145-BEC1-1004E4D5CE91}" type="presOf" srcId="{58BDC6BD-AD04-4B84-B4F7-D651D44DDA00}" destId="{681F4A76-A9EA-438D-B25F-E3E4AD107E4E}" srcOrd="0" destOrd="0" presId="urn:microsoft.com/office/officeart/2016/7/layout/RepeatingBendingProcessNew"/>
    <dgm:cxn modelId="{AC93775F-7759-46BD-B376-7464A2EAB3D3}" type="presOf" srcId="{80591CFD-EF43-4CD7-8B84-9E432563C6E4}" destId="{1325B4A4-822B-4DF7-A23F-21412E6A42F2}" srcOrd="0" destOrd="0" presId="urn:microsoft.com/office/officeart/2016/7/layout/RepeatingBendingProcessNew"/>
    <dgm:cxn modelId="{ACB14C74-27F5-4E46-953C-3EB267D40C8B}" type="presOf" srcId="{7BE64D06-5127-4EEB-B605-1AC0E2CAAA28}" destId="{C461E97E-A3D7-4BAE-A59A-BA40BE7B2777}" srcOrd="0" destOrd="0" presId="urn:microsoft.com/office/officeart/2016/7/layout/RepeatingBendingProcessNew"/>
    <dgm:cxn modelId="{40A2AC42-ABB5-4A6C-9655-60972D77CBD6}" srcId="{E3965521-5E89-4AFA-BCE3-73141C8C32EF}" destId="{8D0E43B6-73D8-43C0-AEDF-C0696B0AFCF9}" srcOrd="3" destOrd="0" parTransId="{DD64BC46-609E-440E-8626-D392084C8F16}" sibTransId="{58BDC6BD-AD04-4B84-B4F7-D651D44DDA00}"/>
    <dgm:cxn modelId="{F9C4293C-4C32-436C-B9A5-A75FE26C55FF}" type="presOf" srcId="{7BE64D06-5127-4EEB-B605-1AC0E2CAAA28}" destId="{0CBF1A60-DE14-49BE-BEEE-FA0230734C1D}" srcOrd="1" destOrd="0" presId="urn:microsoft.com/office/officeart/2016/7/layout/RepeatingBendingProcessNew"/>
    <dgm:cxn modelId="{EFE93B2E-9833-43D5-9336-55C3F7B3FFC4}" type="presOf" srcId="{F9075743-4B9C-4AB0-8DCE-3E0F4F09BFB0}" destId="{F488A5BF-9C39-4FB1-80C5-19B1EFFA0FE6}" srcOrd="1" destOrd="0" presId="urn:microsoft.com/office/officeart/2016/7/layout/RepeatingBendingProcessNew"/>
    <dgm:cxn modelId="{8D804448-3F76-4CA6-914C-D41D43A5EE35}" type="presOf" srcId="{1697ED92-B6D7-4CCC-81FC-1593E736BCE7}" destId="{9073CDC8-5AD8-43F8-B652-08340D6D199C}" srcOrd="1" destOrd="0" presId="urn:microsoft.com/office/officeart/2016/7/layout/RepeatingBendingProcessNew"/>
    <dgm:cxn modelId="{1E8F9C2A-8591-4448-B6CD-734689B1A459}" srcId="{E3965521-5E89-4AFA-BCE3-73141C8C32EF}" destId="{B5BD0F43-3B5F-44F8-8D06-F9D8D384A348}" srcOrd="5" destOrd="0" parTransId="{10F1937F-E308-41D6-843B-A2F5B0252E9E}" sibTransId="{2B870A4A-3ABC-4C2A-AA2C-31CAAB00C934}"/>
    <dgm:cxn modelId="{C5A3EF91-A0D6-47B5-828F-94C23D6ABA01}" type="presOf" srcId="{4B3F96F3-DB09-4ACE-BD31-DB2B28E33AFB}" destId="{7B05DC8D-F64A-484B-82FF-B9617FCC5183}" srcOrd="0" destOrd="0" presId="urn:microsoft.com/office/officeart/2016/7/layout/RepeatingBendingProcessNew"/>
    <dgm:cxn modelId="{5996E7F0-B8D1-42BC-8B55-1616FC5B5B3D}" type="presOf" srcId="{78679B75-6905-4E92-965A-E8C83911984E}" destId="{DC97A792-FDD7-426C-AA2F-0CAC0F1B50B5}" srcOrd="0" destOrd="0" presId="urn:microsoft.com/office/officeart/2016/7/layout/RepeatingBendingProcessNew"/>
    <dgm:cxn modelId="{B818F162-2CD0-42C2-B0B4-C0DB6AF6BD89}" type="presOf" srcId="{1697ED92-B6D7-4CCC-81FC-1593E736BCE7}" destId="{624A23E3-CA4D-4671-BF9D-5B7527246934}" srcOrd="0" destOrd="0" presId="urn:microsoft.com/office/officeart/2016/7/layout/RepeatingBendingProcessNew"/>
    <dgm:cxn modelId="{1637D2B9-FA1B-48CF-A8C0-79F39A3A50E3}" type="presOf" srcId="{91835891-7B56-4118-B9C1-89856CCEA982}" destId="{9B73286A-82C4-47E7-AEBC-87A5FB3FFADB}" srcOrd="0" destOrd="0" presId="urn:microsoft.com/office/officeart/2016/7/layout/RepeatingBendingProcessNew"/>
    <dgm:cxn modelId="{DB2770E8-FCB3-4096-B835-1D4BBCB1DD60}" type="presOf" srcId="{4B3F96F3-DB09-4ACE-BD31-DB2B28E33AFB}" destId="{98B128AC-2A69-4965-9819-06798482A6D8}" srcOrd="1" destOrd="0" presId="urn:microsoft.com/office/officeart/2016/7/layout/RepeatingBendingProcessNew"/>
    <dgm:cxn modelId="{B3162BB0-4A0D-459B-BAA7-2DACC2EF3A6B}" srcId="{E3965521-5E89-4AFA-BCE3-73141C8C32EF}" destId="{80591CFD-EF43-4CD7-8B84-9E432563C6E4}" srcOrd="1" destOrd="0" parTransId="{AC5559AD-8F91-4321-B461-0D99ADC8F589}" sibTransId="{F9075743-4B9C-4AB0-8DCE-3E0F4F09BFB0}"/>
    <dgm:cxn modelId="{D87F2123-6B23-40FF-9DC6-9F635E7EF343}" type="presOf" srcId="{58BDC6BD-AD04-4B84-B4F7-D651D44DDA00}" destId="{25FF7ABD-B477-4C2F-ABBD-E73047EDCCC5}" srcOrd="1" destOrd="0" presId="urn:microsoft.com/office/officeart/2016/7/layout/RepeatingBendingProcessNew"/>
    <dgm:cxn modelId="{5BF225E6-1BE9-4BBA-852B-61F92B6203DD}" type="presOf" srcId="{E3965521-5E89-4AFA-BCE3-73141C8C32EF}" destId="{D4162996-23AA-41CC-BF58-306AFB63B506}" srcOrd="0" destOrd="0" presId="urn:microsoft.com/office/officeart/2016/7/layout/RepeatingBendingProcessNew"/>
    <dgm:cxn modelId="{EED6F902-9497-41D4-8128-5F527DAAB2FE}" srcId="{E3965521-5E89-4AFA-BCE3-73141C8C32EF}" destId="{91835891-7B56-4118-B9C1-89856CCEA982}" srcOrd="4" destOrd="0" parTransId="{D0E30B10-5832-49D3-85C7-5AF7224891F7}" sibTransId="{7BE64D06-5127-4EEB-B605-1AC0E2CAAA28}"/>
    <dgm:cxn modelId="{F0EF071B-CA0D-45C0-8468-0B9A8A70530E}" type="presOf" srcId="{CB19413A-EAF0-40CB-BB06-AEF6DD3E9B4E}" destId="{FDF303D4-1E0F-4169-9F29-F9FD962E64F1}" srcOrd="0" destOrd="0" presId="urn:microsoft.com/office/officeart/2016/7/layout/RepeatingBendingProcessNew"/>
    <dgm:cxn modelId="{51F8C391-933E-4AEC-9182-E44A8756A4FB}" srcId="{E3965521-5E89-4AFA-BCE3-73141C8C32EF}" destId="{CB19413A-EAF0-40CB-BB06-AEF6DD3E9B4E}" srcOrd="0" destOrd="0" parTransId="{42038F31-1E2C-4964-B115-8A7A6861EAE8}" sibTransId="{1697ED92-B6D7-4CCC-81FC-1593E736BCE7}"/>
    <dgm:cxn modelId="{94AAB849-F1A4-4274-8127-3BB42AA5CD4F}" type="presOf" srcId="{F9075743-4B9C-4AB0-8DCE-3E0F4F09BFB0}" destId="{89626FF4-DAFE-4244-A2D8-456D4E1A5176}" srcOrd="0" destOrd="0" presId="urn:microsoft.com/office/officeart/2016/7/layout/RepeatingBendingProcessNew"/>
    <dgm:cxn modelId="{65D98EEB-767D-4FFA-BDC4-2FAE01C1F5D7}" srcId="{E3965521-5E89-4AFA-BCE3-73141C8C32EF}" destId="{78679B75-6905-4E92-965A-E8C83911984E}" srcOrd="2" destOrd="0" parTransId="{31A379AD-4FDD-4375-92D8-021AC7C41F98}" sibTransId="{4B3F96F3-DB09-4ACE-BD31-DB2B28E33AFB}"/>
    <dgm:cxn modelId="{D4DC9165-005A-446A-8D64-1A7A0AF6CD3D}" type="presOf" srcId="{B5BD0F43-3B5F-44F8-8D06-F9D8D384A348}" destId="{5C0F0887-1ED6-4645-A7DE-65DA3CBE334B}" srcOrd="0" destOrd="0" presId="urn:microsoft.com/office/officeart/2016/7/layout/RepeatingBendingProcessNew"/>
    <dgm:cxn modelId="{B218464B-A910-41A4-8681-289B714F9BFC}" type="presOf" srcId="{8D0E43B6-73D8-43C0-AEDF-C0696B0AFCF9}" destId="{7464779F-0832-4282-8097-D01C20B83BB1}" srcOrd="0" destOrd="0" presId="urn:microsoft.com/office/officeart/2016/7/layout/RepeatingBendingProcessNew"/>
    <dgm:cxn modelId="{57F14E33-A4BC-4AFA-8F38-C2C692E380F8}" type="presParOf" srcId="{D4162996-23AA-41CC-BF58-306AFB63B506}" destId="{FDF303D4-1E0F-4169-9F29-F9FD962E64F1}" srcOrd="0" destOrd="0" presId="urn:microsoft.com/office/officeart/2016/7/layout/RepeatingBendingProcessNew"/>
    <dgm:cxn modelId="{793EC9A7-89EF-4E52-9F11-00BA71AAFFB7}" type="presParOf" srcId="{D4162996-23AA-41CC-BF58-306AFB63B506}" destId="{624A23E3-CA4D-4671-BF9D-5B7527246934}" srcOrd="1" destOrd="0" presId="urn:microsoft.com/office/officeart/2016/7/layout/RepeatingBendingProcessNew"/>
    <dgm:cxn modelId="{D06E54A1-C02B-432C-886A-C329C928007D}" type="presParOf" srcId="{624A23E3-CA4D-4671-BF9D-5B7527246934}" destId="{9073CDC8-5AD8-43F8-B652-08340D6D199C}" srcOrd="0" destOrd="0" presId="urn:microsoft.com/office/officeart/2016/7/layout/RepeatingBendingProcessNew"/>
    <dgm:cxn modelId="{1B8CAD6B-1A13-493E-9A01-0BCE02566746}" type="presParOf" srcId="{D4162996-23AA-41CC-BF58-306AFB63B506}" destId="{1325B4A4-822B-4DF7-A23F-21412E6A42F2}" srcOrd="2" destOrd="0" presId="urn:microsoft.com/office/officeart/2016/7/layout/RepeatingBendingProcessNew"/>
    <dgm:cxn modelId="{ECF380E8-8EB1-4A8D-8534-253059EC8EB8}" type="presParOf" srcId="{D4162996-23AA-41CC-BF58-306AFB63B506}" destId="{89626FF4-DAFE-4244-A2D8-456D4E1A5176}" srcOrd="3" destOrd="0" presId="urn:microsoft.com/office/officeart/2016/7/layout/RepeatingBendingProcessNew"/>
    <dgm:cxn modelId="{95253E2E-F3B3-4AA1-9DBF-E0C669326CE6}" type="presParOf" srcId="{89626FF4-DAFE-4244-A2D8-456D4E1A5176}" destId="{F488A5BF-9C39-4FB1-80C5-19B1EFFA0FE6}" srcOrd="0" destOrd="0" presId="urn:microsoft.com/office/officeart/2016/7/layout/RepeatingBendingProcessNew"/>
    <dgm:cxn modelId="{B7DA72B4-B1D1-470D-BE15-B1430C3320EB}" type="presParOf" srcId="{D4162996-23AA-41CC-BF58-306AFB63B506}" destId="{DC97A792-FDD7-426C-AA2F-0CAC0F1B50B5}" srcOrd="4" destOrd="0" presId="urn:microsoft.com/office/officeart/2016/7/layout/RepeatingBendingProcessNew"/>
    <dgm:cxn modelId="{15D5F0DF-8286-4030-B614-B4A9DAFA9CCC}" type="presParOf" srcId="{D4162996-23AA-41CC-BF58-306AFB63B506}" destId="{7B05DC8D-F64A-484B-82FF-B9617FCC5183}" srcOrd="5" destOrd="0" presId="urn:microsoft.com/office/officeart/2016/7/layout/RepeatingBendingProcessNew"/>
    <dgm:cxn modelId="{DA046091-4E98-4230-910C-3DAE9CD8A377}" type="presParOf" srcId="{7B05DC8D-F64A-484B-82FF-B9617FCC5183}" destId="{98B128AC-2A69-4965-9819-06798482A6D8}" srcOrd="0" destOrd="0" presId="urn:microsoft.com/office/officeart/2016/7/layout/RepeatingBendingProcessNew"/>
    <dgm:cxn modelId="{EA697191-379C-4EF7-ACB3-657CC7F43D17}" type="presParOf" srcId="{D4162996-23AA-41CC-BF58-306AFB63B506}" destId="{7464779F-0832-4282-8097-D01C20B83BB1}" srcOrd="6" destOrd="0" presId="urn:microsoft.com/office/officeart/2016/7/layout/RepeatingBendingProcessNew"/>
    <dgm:cxn modelId="{54EC6213-05E5-4F0D-B341-AAB72CC7D905}" type="presParOf" srcId="{D4162996-23AA-41CC-BF58-306AFB63B506}" destId="{681F4A76-A9EA-438D-B25F-E3E4AD107E4E}" srcOrd="7" destOrd="0" presId="urn:microsoft.com/office/officeart/2016/7/layout/RepeatingBendingProcessNew"/>
    <dgm:cxn modelId="{E08F384F-F94D-4998-84C0-49DB35A2BD41}" type="presParOf" srcId="{681F4A76-A9EA-438D-B25F-E3E4AD107E4E}" destId="{25FF7ABD-B477-4C2F-ABBD-E73047EDCCC5}" srcOrd="0" destOrd="0" presId="urn:microsoft.com/office/officeart/2016/7/layout/RepeatingBendingProcessNew"/>
    <dgm:cxn modelId="{8E039D86-F65F-4EC0-B948-053D51A6709C}" type="presParOf" srcId="{D4162996-23AA-41CC-BF58-306AFB63B506}" destId="{9B73286A-82C4-47E7-AEBC-87A5FB3FFADB}" srcOrd="8" destOrd="0" presId="urn:microsoft.com/office/officeart/2016/7/layout/RepeatingBendingProcessNew"/>
    <dgm:cxn modelId="{22777EF2-0064-41AA-BF00-B5BFB656B494}" type="presParOf" srcId="{D4162996-23AA-41CC-BF58-306AFB63B506}" destId="{C461E97E-A3D7-4BAE-A59A-BA40BE7B2777}" srcOrd="9" destOrd="0" presId="urn:microsoft.com/office/officeart/2016/7/layout/RepeatingBendingProcessNew"/>
    <dgm:cxn modelId="{08EAF109-6F68-408B-B1DE-3573DC4DEA2A}" type="presParOf" srcId="{C461E97E-A3D7-4BAE-A59A-BA40BE7B2777}" destId="{0CBF1A60-DE14-49BE-BEEE-FA0230734C1D}" srcOrd="0" destOrd="0" presId="urn:microsoft.com/office/officeart/2016/7/layout/RepeatingBendingProcessNew"/>
    <dgm:cxn modelId="{5D71BD43-05E1-4848-B398-0B9B5AF3B71D}" type="presParOf" srcId="{D4162996-23AA-41CC-BF58-306AFB63B506}" destId="{5C0F0887-1ED6-4645-A7DE-65DA3CBE334B}" srcOrd="10" destOrd="0" presId="urn:microsoft.com/office/officeart/2016/7/layout/RepeatingBendingProcessNew"/>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1A7FF01-B2E8-481F-8FA2-FB8FCA3CD803}" type="doc">
      <dgm:prSet loTypeId="urn:microsoft.com/office/officeart/2016/7/layout/RepeatingBendingProcessNew" loCatId="process" qsTypeId="urn:microsoft.com/office/officeart/2005/8/quickstyle/simple2" qsCatId="simple" csTypeId="urn:microsoft.com/office/officeart/2005/8/colors/accent5_2" csCatId="accent5"/>
      <dgm:spPr/>
      <dgm:t>
        <a:bodyPr/>
        <a:lstStyle/>
        <a:p>
          <a:endParaRPr lang="en-US"/>
        </a:p>
      </dgm:t>
    </dgm:pt>
    <dgm:pt modelId="{81D3FC01-75DE-4456-BC2E-B4933336A8FE}">
      <dgm:prSet/>
      <dgm:spPr/>
      <dgm:t>
        <a:bodyPr/>
        <a:lstStyle/>
        <a:p>
          <a:r>
            <a:rPr lang="en-GB" dirty="0"/>
            <a:t>Does your child need to sit or pass a test to be considered for a place at the school? </a:t>
          </a:r>
          <a:endParaRPr lang="en-US" dirty="0"/>
        </a:p>
      </dgm:t>
    </dgm:pt>
    <dgm:pt modelId="{74D810BD-BFCA-410E-BD82-D315CC8D34B4}" type="parTrans" cxnId="{CA8DBAF8-D104-417F-B732-403C7E08FD2D}">
      <dgm:prSet/>
      <dgm:spPr/>
      <dgm:t>
        <a:bodyPr/>
        <a:lstStyle/>
        <a:p>
          <a:endParaRPr lang="en-US"/>
        </a:p>
      </dgm:t>
    </dgm:pt>
    <dgm:pt modelId="{9F771E90-B372-4D5C-B251-696E785FD11A}" type="sibTrans" cxnId="{CA8DBAF8-D104-417F-B732-403C7E08FD2D}">
      <dgm:prSet/>
      <dgm:spPr/>
      <dgm:t>
        <a:bodyPr/>
        <a:lstStyle/>
        <a:p>
          <a:endParaRPr lang="en-US"/>
        </a:p>
      </dgm:t>
    </dgm:pt>
    <dgm:pt modelId="{B05D1CF5-A180-4984-914C-FF99B4BD7D02}">
      <dgm:prSet/>
      <dgm:spPr/>
      <dgm:t>
        <a:bodyPr/>
        <a:lstStyle/>
        <a:p>
          <a:r>
            <a:rPr lang="en-GB" dirty="0"/>
            <a:t>Do you know where your child fits on the school’s admission rules? </a:t>
          </a:r>
          <a:endParaRPr lang="en-US" dirty="0"/>
        </a:p>
      </dgm:t>
    </dgm:pt>
    <dgm:pt modelId="{8EBCE4CA-51EB-4EBF-A0EE-4C260DBE6D89}" type="parTrans" cxnId="{3E0DB3A0-5ACA-4C1D-811A-99AB071C4F49}">
      <dgm:prSet/>
      <dgm:spPr/>
      <dgm:t>
        <a:bodyPr/>
        <a:lstStyle/>
        <a:p>
          <a:endParaRPr lang="en-US"/>
        </a:p>
      </dgm:t>
    </dgm:pt>
    <dgm:pt modelId="{04BF1B71-BEBE-48C1-841C-831C5F252325}" type="sibTrans" cxnId="{3E0DB3A0-5ACA-4C1D-811A-99AB071C4F49}">
      <dgm:prSet/>
      <dgm:spPr/>
      <dgm:t>
        <a:bodyPr/>
        <a:lstStyle/>
        <a:p>
          <a:endParaRPr lang="en-US"/>
        </a:p>
      </dgm:t>
    </dgm:pt>
    <dgm:pt modelId="{6C6ED0A6-9F10-4702-9431-34430B68D534}">
      <dgm:prSet/>
      <dgm:spPr/>
      <dgm:t>
        <a:bodyPr/>
        <a:lstStyle/>
        <a:p>
          <a:r>
            <a:rPr lang="en-GB" dirty="0"/>
            <a:t>Do you need to complete a supplementary information form (SIF) for the school? (e.g. Due to faith or because your child is eligible for Pupil Premium)</a:t>
          </a:r>
          <a:endParaRPr lang="en-US" dirty="0"/>
        </a:p>
      </dgm:t>
    </dgm:pt>
    <dgm:pt modelId="{78B0CB54-BABE-4BFA-B164-0CA4F48E9030}" type="parTrans" cxnId="{387E77D4-2506-4B8D-AFA2-DFEB0F3851F8}">
      <dgm:prSet/>
      <dgm:spPr/>
      <dgm:t>
        <a:bodyPr/>
        <a:lstStyle/>
        <a:p>
          <a:endParaRPr lang="en-US"/>
        </a:p>
      </dgm:t>
    </dgm:pt>
    <dgm:pt modelId="{2904ADD5-5CB2-4950-9339-29586EE700A7}" type="sibTrans" cxnId="{387E77D4-2506-4B8D-AFA2-DFEB0F3851F8}">
      <dgm:prSet/>
      <dgm:spPr/>
      <dgm:t>
        <a:bodyPr/>
        <a:lstStyle/>
        <a:p>
          <a:endParaRPr lang="en-US"/>
        </a:p>
      </dgm:t>
    </dgm:pt>
    <dgm:pt modelId="{49A9EDB9-3A92-4F24-A27D-FC6DE4E36B01}">
      <dgm:prSet/>
      <dgm:spPr/>
      <dgm:t>
        <a:bodyPr/>
        <a:lstStyle/>
        <a:p>
          <a:r>
            <a:rPr lang="en-GB" dirty="0"/>
            <a:t>Do you live in catchment? (Check this on the Buckinghamshire Council website)</a:t>
          </a:r>
          <a:endParaRPr lang="en-US" dirty="0"/>
        </a:p>
      </dgm:t>
    </dgm:pt>
    <dgm:pt modelId="{29517131-60F1-4BC3-9C82-EC424321F2BF}" type="parTrans" cxnId="{DE71782E-EABE-49EC-9873-DA913DD7B28C}">
      <dgm:prSet/>
      <dgm:spPr/>
      <dgm:t>
        <a:bodyPr/>
        <a:lstStyle/>
        <a:p>
          <a:endParaRPr lang="en-US"/>
        </a:p>
      </dgm:t>
    </dgm:pt>
    <dgm:pt modelId="{5FCA4BFC-B54F-4A15-B4C4-46796ABAD6CC}" type="sibTrans" cxnId="{DE71782E-EABE-49EC-9873-DA913DD7B28C}">
      <dgm:prSet/>
      <dgm:spPr/>
      <dgm:t>
        <a:bodyPr/>
        <a:lstStyle/>
        <a:p>
          <a:endParaRPr lang="en-US"/>
        </a:p>
      </dgm:t>
    </dgm:pt>
    <dgm:pt modelId="{9DFC1B95-9080-4BA7-A9C1-C16C5358FF1D}" type="pres">
      <dgm:prSet presAssocID="{01A7FF01-B2E8-481F-8FA2-FB8FCA3CD803}" presName="Name0" presStyleCnt="0">
        <dgm:presLayoutVars>
          <dgm:dir/>
          <dgm:resizeHandles val="exact"/>
        </dgm:presLayoutVars>
      </dgm:prSet>
      <dgm:spPr/>
      <dgm:t>
        <a:bodyPr/>
        <a:lstStyle/>
        <a:p>
          <a:endParaRPr lang="en-US"/>
        </a:p>
      </dgm:t>
    </dgm:pt>
    <dgm:pt modelId="{BEAB7DC2-1BBA-4E26-A166-404FBFC77C22}" type="pres">
      <dgm:prSet presAssocID="{81D3FC01-75DE-4456-BC2E-B4933336A8FE}" presName="node" presStyleLbl="node1" presStyleIdx="0" presStyleCnt="4">
        <dgm:presLayoutVars>
          <dgm:bulletEnabled val="1"/>
        </dgm:presLayoutVars>
      </dgm:prSet>
      <dgm:spPr/>
      <dgm:t>
        <a:bodyPr/>
        <a:lstStyle/>
        <a:p>
          <a:endParaRPr lang="en-US"/>
        </a:p>
      </dgm:t>
    </dgm:pt>
    <dgm:pt modelId="{EE045E77-BD96-4151-8A06-6CB02581B314}" type="pres">
      <dgm:prSet presAssocID="{9F771E90-B372-4D5C-B251-696E785FD11A}" presName="sibTrans" presStyleLbl="sibTrans1D1" presStyleIdx="0" presStyleCnt="3"/>
      <dgm:spPr/>
      <dgm:t>
        <a:bodyPr/>
        <a:lstStyle/>
        <a:p>
          <a:endParaRPr lang="en-US"/>
        </a:p>
      </dgm:t>
    </dgm:pt>
    <dgm:pt modelId="{2722D05F-5D46-45DD-B3C3-97C7EAF7F755}" type="pres">
      <dgm:prSet presAssocID="{9F771E90-B372-4D5C-B251-696E785FD11A}" presName="connectorText" presStyleLbl="sibTrans1D1" presStyleIdx="0" presStyleCnt="3"/>
      <dgm:spPr/>
      <dgm:t>
        <a:bodyPr/>
        <a:lstStyle/>
        <a:p>
          <a:endParaRPr lang="en-US"/>
        </a:p>
      </dgm:t>
    </dgm:pt>
    <dgm:pt modelId="{DB5DD4FA-88DE-498B-9520-60F3798CF3C3}" type="pres">
      <dgm:prSet presAssocID="{B05D1CF5-A180-4984-914C-FF99B4BD7D02}" presName="node" presStyleLbl="node1" presStyleIdx="1" presStyleCnt="4">
        <dgm:presLayoutVars>
          <dgm:bulletEnabled val="1"/>
        </dgm:presLayoutVars>
      </dgm:prSet>
      <dgm:spPr/>
      <dgm:t>
        <a:bodyPr/>
        <a:lstStyle/>
        <a:p>
          <a:endParaRPr lang="en-US"/>
        </a:p>
      </dgm:t>
    </dgm:pt>
    <dgm:pt modelId="{D223E819-9FF9-408C-912B-8F12B18D3D02}" type="pres">
      <dgm:prSet presAssocID="{04BF1B71-BEBE-48C1-841C-831C5F252325}" presName="sibTrans" presStyleLbl="sibTrans1D1" presStyleIdx="1" presStyleCnt="3"/>
      <dgm:spPr/>
      <dgm:t>
        <a:bodyPr/>
        <a:lstStyle/>
        <a:p>
          <a:endParaRPr lang="en-US"/>
        </a:p>
      </dgm:t>
    </dgm:pt>
    <dgm:pt modelId="{47FCA5B1-6C79-458A-8716-D87F3CDF5106}" type="pres">
      <dgm:prSet presAssocID="{04BF1B71-BEBE-48C1-841C-831C5F252325}" presName="connectorText" presStyleLbl="sibTrans1D1" presStyleIdx="1" presStyleCnt="3"/>
      <dgm:spPr/>
      <dgm:t>
        <a:bodyPr/>
        <a:lstStyle/>
        <a:p>
          <a:endParaRPr lang="en-US"/>
        </a:p>
      </dgm:t>
    </dgm:pt>
    <dgm:pt modelId="{2E7E1288-0A12-4FC8-BDEE-A297F49E897D}" type="pres">
      <dgm:prSet presAssocID="{6C6ED0A6-9F10-4702-9431-34430B68D534}" presName="node" presStyleLbl="node1" presStyleIdx="2" presStyleCnt="4">
        <dgm:presLayoutVars>
          <dgm:bulletEnabled val="1"/>
        </dgm:presLayoutVars>
      </dgm:prSet>
      <dgm:spPr/>
      <dgm:t>
        <a:bodyPr/>
        <a:lstStyle/>
        <a:p>
          <a:endParaRPr lang="en-US"/>
        </a:p>
      </dgm:t>
    </dgm:pt>
    <dgm:pt modelId="{F92B4C19-96F0-4D64-AA03-43E44F30570A}" type="pres">
      <dgm:prSet presAssocID="{2904ADD5-5CB2-4950-9339-29586EE700A7}" presName="sibTrans" presStyleLbl="sibTrans1D1" presStyleIdx="2" presStyleCnt="3"/>
      <dgm:spPr/>
      <dgm:t>
        <a:bodyPr/>
        <a:lstStyle/>
        <a:p>
          <a:endParaRPr lang="en-US"/>
        </a:p>
      </dgm:t>
    </dgm:pt>
    <dgm:pt modelId="{00CCD38A-FB17-4A80-A7FB-B2C0A5D4606B}" type="pres">
      <dgm:prSet presAssocID="{2904ADD5-5CB2-4950-9339-29586EE700A7}" presName="connectorText" presStyleLbl="sibTrans1D1" presStyleIdx="2" presStyleCnt="3"/>
      <dgm:spPr/>
      <dgm:t>
        <a:bodyPr/>
        <a:lstStyle/>
        <a:p>
          <a:endParaRPr lang="en-US"/>
        </a:p>
      </dgm:t>
    </dgm:pt>
    <dgm:pt modelId="{9B825588-60F6-48DE-8315-148AB3486751}" type="pres">
      <dgm:prSet presAssocID="{49A9EDB9-3A92-4F24-A27D-FC6DE4E36B01}" presName="node" presStyleLbl="node1" presStyleIdx="3" presStyleCnt="4">
        <dgm:presLayoutVars>
          <dgm:bulletEnabled val="1"/>
        </dgm:presLayoutVars>
      </dgm:prSet>
      <dgm:spPr/>
      <dgm:t>
        <a:bodyPr/>
        <a:lstStyle/>
        <a:p>
          <a:endParaRPr lang="en-US"/>
        </a:p>
      </dgm:t>
    </dgm:pt>
  </dgm:ptLst>
  <dgm:cxnLst>
    <dgm:cxn modelId="{CEF3E262-F68C-4DC5-B7BC-CEA835208EA9}" type="presOf" srcId="{01A7FF01-B2E8-481F-8FA2-FB8FCA3CD803}" destId="{9DFC1B95-9080-4BA7-A9C1-C16C5358FF1D}" srcOrd="0" destOrd="0" presId="urn:microsoft.com/office/officeart/2016/7/layout/RepeatingBendingProcessNew"/>
    <dgm:cxn modelId="{3E0DB3A0-5ACA-4C1D-811A-99AB071C4F49}" srcId="{01A7FF01-B2E8-481F-8FA2-FB8FCA3CD803}" destId="{B05D1CF5-A180-4984-914C-FF99B4BD7D02}" srcOrd="1" destOrd="0" parTransId="{8EBCE4CA-51EB-4EBF-A0EE-4C260DBE6D89}" sibTransId="{04BF1B71-BEBE-48C1-841C-831C5F252325}"/>
    <dgm:cxn modelId="{07088B31-E703-4B0B-8380-85EC2E6207BA}" type="presOf" srcId="{9F771E90-B372-4D5C-B251-696E785FD11A}" destId="{EE045E77-BD96-4151-8A06-6CB02581B314}" srcOrd="0" destOrd="0" presId="urn:microsoft.com/office/officeart/2016/7/layout/RepeatingBendingProcessNew"/>
    <dgm:cxn modelId="{BC4ECD92-9F0E-40E2-85D6-5DDABA39326A}" type="presOf" srcId="{81D3FC01-75DE-4456-BC2E-B4933336A8FE}" destId="{BEAB7DC2-1BBA-4E26-A166-404FBFC77C22}" srcOrd="0" destOrd="0" presId="urn:microsoft.com/office/officeart/2016/7/layout/RepeatingBendingProcessNew"/>
    <dgm:cxn modelId="{C4CC0932-9076-4D0F-94D5-5853082977E2}" type="presOf" srcId="{6C6ED0A6-9F10-4702-9431-34430B68D534}" destId="{2E7E1288-0A12-4FC8-BDEE-A297F49E897D}" srcOrd="0" destOrd="0" presId="urn:microsoft.com/office/officeart/2016/7/layout/RepeatingBendingProcessNew"/>
    <dgm:cxn modelId="{EE83F5D0-D347-4024-A6BE-E4FF14F64BFF}" type="presOf" srcId="{B05D1CF5-A180-4984-914C-FF99B4BD7D02}" destId="{DB5DD4FA-88DE-498B-9520-60F3798CF3C3}" srcOrd="0" destOrd="0" presId="urn:microsoft.com/office/officeart/2016/7/layout/RepeatingBendingProcessNew"/>
    <dgm:cxn modelId="{35659E89-BFD6-4365-BC4D-808AB1733970}" type="presOf" srcId="{2904ADD5-5CB2-4950-9339-29586EE700A7}" destId="{00CCD38A-FB17-4A80-A7FB-B2C0A5D4606B}" srcOrd="1" destOrd="0" presId="urn:microsoft.com/office/officeart/2016/7/layout/RepeatingBendingProcessNew"/>
    <dgm:cxn modelId="{C26E9BC7-708A-4B55-B884-DEE87790164A}" type="presOf" srcId="{04BF1B71-BEBE-48C1-841C-831C5F252325}" destId="{47FCA5B1-6C79-458A-8716-D87F3CDF5106}" srcOrd="1" destOrd="0" presId="urn:microsoft.com/office/officeart/2016/7/layout/RepeatingBendingProcessNew"/>
    <dgm:cxn modelId="{CA8DBAF8-D104-417F-B732-403C7E08FD2D}" srcId="{01A7FF01-B2E8-481F-8FA2-FB8FCA3CD803}" destId="{81D3FC01-75DE-4456-BC2E-B4933336A8FE}" srcOrd="0" destOrd="0" parTransId="{74D810BD-BFCA-410E-BD82-D315CC8D34B4}" sibTransId="{9F771E90-B372-4D5C-B251-696E785FD11A}"/>
    <dgm:cxn modelId="{F4A61ED8-2D96-4C2E-8DFE-9E862B7D9D4B}" type="presOf" srcId="{2904ADD5-5CB2-4950-9339-29586EE700A7}" destId="{F92B4C19-96F0-4D64-AA03-43E44F30570A}" srcOrd="0" destOrd="0" presId="urn:microsoft.com/office/officeart/2016/7/layout/RepeatingBendingProcessNew"/>
    <dgm:cxn modelId="{387E77D4-2506-4B8D-AFA2-DFEB0F3851F8}" srcId="{01A7FF01-B2E8-481F-8FA2-FB8FCA3CD803}" destId="{6C6ED0A6-9F10-4702-9431-34430B68D534}" srcOrd="2" destOrd="0" parTransId="{78B0CB54-BABE-4BFA-B164-0CA4F48E9030}" sibTransId="{2904ADD5-5CB2-4950-9339-29586EE700A7}"/>
    <dgm:cxn modelId="{DE71782E-EABE-49EC-9873-DA913DD7B28C}" srcId="{01A7FF01-B2E8-481F-8FA2-FB8FCA3CD803}" destId="{49A9EDB9-3A92-4F24-A27D-FC6DE4E36B01}" srcOrd="3" destOrd="0" parTransId="{29517131-60F1-4BC3-9C82-EC424321F2BF}" sibTransId="{5FCA4BFC-B54F-4A15-B4C4-46796ABAD6CC}"/>
    <dgm:cxn modelId="{FFABB74F-B8A2-42BC-BDFB-F32C29A0766D}" type="presOf" srcId="{9F771E90-B372-4D5C-B251-696E785FD11A}" destId="{2722D05F-5D46-45DD-B3C3-97C7EAF7F755}" srcOrd="1" destOrd="0" presId="urn:microsoft.com/office/officeart/2016/7/layout/RepeatingBendingProcessNew"/>
    <dgm:cxn modelId="{B810ACC6-D839-44E4-A57C-CF41F6EDD5DD}" type="presOf" srcId="{04BF1B71-BEBE-48C1-841C-831C5F252325}" destId="{D223E819-9FF9-408C-912B-8F12B18D3D02}" srcOrd="0" destOrd="0" presId="urn:microsoft.com/office/officeart/2016/7/layout/RepeatingBendingProcessNew"/>
    <dgm:cxn modelId="{A29B4DE1-8C6B-4813-9C99-A22D6D4C8599}" type="presOf" srcId="{49A9EDB9-3A92-4F24-A27D-FC6DE4E36B01}" destId="{9B825588-60F6-48DE-8315-148AB3486751}" srcOrd="0" destOrd="0" presId="urn:microsoft.com/office/officeart/2016/7/layout/RepeatingBendingProcessNew"/>
    <dgm:cxn modelId="{3318BDDC-FEF8-4428-8AE9-7D8237309758}" type="presParOf" srcId="{9DFC1B95-9080-4BA7-A9C1-C16C5358FF1D}" destId="{BEAB7DC2-1BBA-4E26-A166-404FBFC77C22}" srcOrd="0" destOrd="0" presId="urn:microsoft.com/office/officeart/2016/7/layout/RepeatingBendingProcessNew"/>
    <dgm:cxn modelId="{9B867FB7-134F-4A0D-B9E8-D2757FB18F8D}" type="presParOf" srcId="{9DFC1B95-9080-4BA7-A9C1-C16C5358FF1D}" destId="{EE045E77-BD96-4151-8A06-6CB02581B314}" srcOrd="1" destOrd="0" presId="urn:microsoft.com/office/officeart/2016/7/layout/RepeatingBendingProcessNew"/>
    <dgm:cxn modelId="{F8BE5303-8384-4B1B-8F8B-47FD26B0C84C}" type="presParOf" srcId="{EE045E77-BD96-4151-8A06-6CB02581B314}" destId="{2722D05F-5D46-45DD-B3C3-97C7EAF7F755}" srcOrd="0" destOrd="0" presId="urn:microsoft.com/office/officeart/2016/7/layout/RepeatingBendingProcessNew"/>
    <dgm:cxn modelId="{B25EC32F-78C0-4F31-A0EE-E549844E083E}" type="presParOf" srcId="{9DFC1B95-9080-4BA7-A9C1-C16C5358FF1D}" destId="{DB5DD4FA-88DE-498B-9520-60F3798CF3C3}" srcOrd="2" destOrd="0" presId="urn:microsoft.com/office/officeart/2016/7/layout/RepeatingBendingProcessNew"/>
    <dgm:cxn modelId="{BF209ACD-4DD8-4C37-9A61-77D24046F587}" type="presParOf" srcId="{9DFC1B95-9080-4BA7-A9C1-C16C5358FF1D}" destId="{D223E819-9FF9-408C-912B-8F12B18D3D02}" srcOrd="3" destOrd="0" presId="urn:microsoft.com/office/officeart/2016/7/layout/RepeatingBendingProcessNew"/>
    <dgm:cxn modelId="{1DFB07F3-0638-4FC0-84A7-98486E0A17BE}" type="presParOf" srcId="{D223E819-9FF9-408C-912B-8F12B18D3D02}" destId="{47FCA5B1-6C79-458A-8716-D87F3CDF5106}" srcOrd="0" destOrd="0" presId="urn:microsoft.com/office/officeart/2016/7/layout/RepeatingBendingProcessNew"/>
    <dgm:cxn modelId="{3D4065CF-B50F-4AAB-A4DD-76AD1668EB09}" type="presParOf" srcId="{9DFC1B95-9080-4BA7-A9C1-C16C5358FF1D}" destId="{2E7E1288-0A12-4FC8-BDEE-A297F49E897D}" srcOrd="4" destOrd="0" presId="urn:microsoft.com/office/officeart/2016/7/layout/RepeatingBendingProcessNew"/>
    <dgm:cxn modelId="{5AB3F5C6-6A38-4F36-9358-3477BFAF259A}" type="presParOf" srcId="{9DFC1B95-9080-4BA7-A9C1-C16C5358FF1D}" destId="{F92B4C19-96F0-4D64-AA03-43E44F30570A}" srcOrd="5" destOrd="0" presId="urn:microsoft.com/office/officeart/2016/7/layout/RepeatingBendingProcessNew"/>
    <dgm:cxn modelId="{B16F0D69-767B-454C-A86B-9FB48AA16C4D}" type="presParOf" srcId="{F92B4C19-96F0-4D64-AA03-43E44F30570A}" destId="{00CCD38A-FB17-4A80-A7FB-B2C0A5D4606B}" srcOrd="0" destOrd="0" presId="urn:microsoft.com/office/officeart/2016/7/layout/RepeatingBendingProcessNew"/>
    <dgm:cxn modelId="{F1FE4394-C898-4675-80F8-1DAD51D9006E}" type="presParOf" srcId="{9DFC1B95-9080-4BA7-A9C1-C16C5358FF1D}" destId="{9B825588-60F6-48DE-8315-148AB3486751}" srcOrd="6" destOrd="0" presId="urn:microsoft.com/office/officeart/2016/7/layout/RepeatingBendingProcessNew"/>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17BE4B5-9B54-44E6-BD57-C19129B50FC5}" type="doc">
      <dgm:prSet loTypeId="urn:microsoft.com/office/officeart/2005/8/layout/default" loCatId="list" qsTypeId="urn:microsoft.com/office/officeart/2005/8/quickstyle/simple4" qsCatId="simple" csTypeId="urn:microsoft.com/office/officeart/2005/8/colors/accent1_2" csCatId="accent1"/>
      <dgm:spPr/>
      <dgm:t>
        <a:bodyPr/>
        <a:lstStyle/>
        <a:p>
          <a:endParaRPr lang="en-US"/>
        </a:p>
      </dgm:t>
    </dgm:pt>
    <dgm:pt modelId="{816BB3DB-455D-4A2C-8B9E-06B23A99AEE4}">
      <dgm:prSet/>
      <dgm:spPr/>
      <dgm:t>
        <a:bodyPr/>
        <a:lstStyle/>
        <a:p>
          <a:r>
            <a:rPr lang="en-GB" dirty="0"/>
            <a:t>Transport is given to the </a:t>
          </a:r>
          <a:r>
            <a:rPr lang="en-GB" b="1" u="sng" dirty="0"/>
            <a:t>nearest</a:t>
          </a:r>
          <a:r>
            <a:rPr lang="en-GB" dirty="0"/>
            <a:t> secondary school if: </a:t>
          </a:r>
          <a:endParaRPr lang="en-US" dirty="0"/>
        </a:p>
      </dgm:t>
    </dgm:pt>
    <dgm:pt modelId="{881888B8-4371-4163-AC24-8A859E6C5E48}" type="parTrans" cxnId="{72B1492E-EE3B-4581-B0BF-AE307F5F972C}">
      <dgm:prSet/>
      <dgm:spPr/>
      <dgm:t>
        <a:bodyPr/>
        <a:lstStyle/>
        <a:p>
          <a:endParaRPr lang="en-US"/>
        </a:p>
      </dgm:t>
    </dgm:pt>
    <dgm:pt modelId="{E684A2BE-F015-48A6-BF31-6839EFEC05D8}" type="sibTrans" cxnId="{72B1492E-EE3B-4581-B0BF-AE307F5F972C}">
      <dgm:prSet/>
      <dgm:spPr/>
      <dgm:t>
        <a:bodyPr/>
        <a:lstStyle/>
        <a:p>
          <a:endParaRPr lang="en-US"/>
        </a:p>
      </dgm:t>
    </dgm:pt>
    <dgm:pt modelId="{54C76D3E-2EBE-4B78-9923-5E0C9B8B1C0F}">
      <dgm:prSet/>
      <dgm:spPr/>
      <dgm:t>
        <a:bodyPr/>
        <a:lstStyle/>
        <a:p>
          <a:r>
            <a:rPr lang="en-GB" dirty="0"/>
            <a:t>Over three miles away, or </a:t>
          </a:r>
          <a:endParaRPr lang="en-US" dirty="0"/>
        </a:p>
      </dgm:t>
    </dgm:pt>
    <dgm:pt modelId="{E80DB8C1-72B8-45FB-8019-C53688532F73}" type="parTrans" cxnId="{2803C843-02C2-4949-A32A-FF7BFF54D8EB}">
      <dgm:prSet/>
      <dgm:spPr/>
      <dgm:t>
        <a:bodyPr/>
        <a:lstStyle/>
        <a:p>
          <a:endParaRPr lang="en-US"/>
        </a:p>
      </dgm:t>
    </dgm:pt>
    <dgm:pt modelId="{2CD32AAA-8C23-411E-A6D9-2B18F4BA4CC2}" type="sibTrans" cxnId="{2803C843-02C2-4949-A32A-FF7BFF54D8EB}">
      <dgm:prSet/>
      <dgm:spPr/>
      <dgm:t>
        <a:bodyPr/>
        <a:lstStyle/>
        <a:p>
          <a:endParaRPr lang="en-US"/>
        </a:p>
      </dgm:t>
    </dgm:pt>
    <dgm:pt modelId="{E65DBA78-FA20-49A1-B31A-A38CC3ECA22F}">
      <dgm:prSet/>
      <dgm:spPr/>
      <dgm:t>
        <a:bodyPr/>
        <a:lstStyle/>
        <a:p>
          <a:r>
            <a:rPr lang="en-GB" dirty="0"/>
            <a:t>Under three miles but the route is an ‘unsafe walking route’</a:t>
          </a:r>
          <a:endParaRPr lang="en-US" dirty="0"/>
        </a:p>
      </dgm:t>
    </dgm:pt>
    <dgm:pt modelId="{CF62365F-E5A3-434E-AB15-FB7D7F1139A8}" type="parTrans" cxnId="{B5A3D7B7-AB28-46D5-A9C8-323D75FABFF1}">
      <dgm:prSet/>
      <dgm:spPr/>
      <dgm:t>
        <a:bodyPr/>
        <a:lstStyle/>
        <a:p>
          <a:endParaRPr lang="en-US"/>
        </a:p>
      </dgm:t>
    </dgm:pt>
    <dgm:pt modelId="{079617BB-8214-491B-93EF-D002F64D462E}" type="sibTrans" cxnId="{B5A3D7B7-AB28-46D5-A9C8-323D75FABFF1}">
      <dgm:prSet/>
      <dgm:spPr/>
      <dgm:t>
        <a:bodyPr/>
        <a:lstStyle/>
        <a:p>
          <a:endParaRPr lang="en-US"/>
        </a:p>
      </dgm:t>
    </dgm:pt>
    <dgm:pt modelId="{6D67FC70-99C7-4A6C-94C7-5701187C88B6}">
      <dgm:prSet/>
      <dgm:spPr/>
      <dgm:t>
        <a:bodyPr/>
        <a:lstStyle/>
        <a:p>
          <a:r>
            <a:rPr lang="en-GB" dirty="0"/>
            <a:t>Check on </a:t>
          </a:r>
          <a:r>
            <a:rPr lang="en-GB" dirty="0">
              <a:hlinkClick xmlns:r="http://schemas.openxmlformats.org/officeDocument/2006/relationships" r:id="rId1"/>
            </a:rPr>
            <a:t>Find my child a school place (buckscc.gov.uk)</a:t>
          </a:r>
          <a:r>
            <a:rPr lang="en-GB" dirty="0"/>
            <a:t> to find your nearest school for transport purposes</a:t>
          </a:r>
          <a:endParaRPr lang="en-US" dirty="0"/>
        </a:p>
      </dgm:t>
    </dgm:pt>
    <dgm:pt modelId="{CAAB2603-4245-4C99-A5CF-26B334D4ED4D}" type="parTrans" cxnId="{02ACB27B-E103-4EE7-A5AE-9294DA9E229A}">
      <dgm:prSet/>
      <dgm:spPr/>
      <dgm:t>
        <a:bodyPr/>
        <a:lstStyle/>
        <a:p>
          <a:endParaRPr lang="en-US"/>
        </a:p>
      </dgm:t>
    </dgm:pt>
    <dgm:pt modelId="{B244BD72-C497-4755-80C0-DDD3BF1E0B3B}" type="sibTrans" cxnId="{02ACB27B-E103-4EE7-A5AE-9294DA9E229A}">
      <dgm:prSet/>
      <dgm:spPr/>
      <dgm:t>
        <a:bodyPr/>
        <a:lstStyle/>
        <a:p>
          <a:endParaRPr lang="en-US"/>
        </a:p>
      </dgm:t>
    </dgm:pt>
    <dgm:pt modelId="{A853E6FE-188F-46AC-B123-417A6BA34917}">
      <dgm:prSet/>
      <dgm:spPr/>
      <dgm:t>
        <a:bodyPr/>
        <a:lstStyle/>
        <a:p>
          <a:r>
            <a:rPr lang="en-GB"/>
            <a:t>All secondary schools are treated equally (grammar/upper/comprehensive/free)</a:t>
          </a:r>
          <a:endParaRPr lang="en-US"/>
        </a:p>
      </dgm:t>
    </dgm:pt>
    <dgm:pt modelId="{6C4E267F-1CDA-499A-8708-851000FE22EB}" type="parTrans" cxnId="{F135F5B9-FD33-40C7-B867-AED545D3C60B}">
      <dgm:prSet/>
      <dgm:spPr/>
      <dgm:t>
        <a:bodyPr/>
        <a:lstStyle/>
        <a:p>
          <a:endParaRPr lang="en-US"/>
        </a:p>
      </dgm:t>
    </dgm:pt>
    <dgm:pt modelId="{A9A50DCF-E272-4903-A2CB-7E2AB1B5A45A}" type="sibTrans" cxnId="{F135F5B9-FD33-40C7-B867-AED545D3C60B}">
      <dgm:prSet/>
      <dgm:spPr/>
      <dgm:t>
        <a:bodyPr/>
        <a:lstStyle/>
        <a:p>
          <a:endParaRPr lang="en-US"/>
        </a:p>
      </dgm:t>
    </dgm:pt>
    <dgm:pt modelId="{642592F9-FD94-44A1-9E61-5ADA55076D3D}">
      <dgm:prSet/>
      <dgm:spPr/>
      <dgm:t>
        <a:bodyPr/>
        <a:lstStyle/>
        <a:p>
          <a:r>
            <a:rPr lang="en-GB" dirty="0"/>
            <a:t>If you qualify for grammar school and attend your nearest grammar school, you will only be assisted with transport if there is </a:t>
          </a:r>
          <a:r>
            <a:rPr lang="en-GB" i="1" dirty="0"/>
            <a:t>no nearer </a:t>
          </a:r>
          <a:r>
            <a:rPr lang="en-GB" dirty="0"/>
            <a:t>upper school.</a:t>
          </a:r>
          <a:endParaRPr lang="en-US" dirty="0"/>
        </a:p>
      </dgm:t>
    </dgm:pt>
    <dgm:pt modelId="{9A1CF8E1-B549-4C7C-A930-3BC8824718BA}" type="parTrans" cxnId="{536D1D1F-10A4-4429-BA2C-405531F44C07}">
      <dgm:prSet/>
      <dgm:spPr/>
      <dgm:t>
        <a:bodyPr/>
        <a:lstStyle/>
        <a:p>
          <a:endParaRPr lang="en-US"/>
        </a:p>
      </dgm:t>
    </dgm:pt>
    <dgm:pt modelId="{F8B13ADB-D39B-4832-A5C9-348CFE4BC8DD}" type="sibTrans" cxnId="{536D1D1F-10A4-4429-BA2C-405531F44C07}">
      <dgm:prSet/>
      <dgm:spPr/>
      <dgm:t>
        <a:bodyPr/>
        <a:lstStyle/>
        <a:p>
          <a:endParaRPr lang="en-US"/>
        </a:p>
      </dgm:t>
    </dgm:pt>
    <dgm:pt modelId="{7FB50609-AB4F-4DE1-A32D-A64AAD769F7E}">
      <dgm:prSet/>
      <dgm:spPr/>
      <dgm:t>
        <a:bodyPr/>
        <a:lstStyle/>
        <a:p>
          <a:r>
            <a:rPr lang="en-GB" dirty="0"/>
            <a:t>Paid-for bus tickets can be purchased</a:t>
          </a:r>
          <a:endParaRPr lang="en-US" dirty="0"/>
        </a:p>
      </dgm:t>
    </dgm:pt>
    <dgm:pt modelId="{74861CD5-70B6-4F3A-9730-DAA9DFBDA189}" type="parTrans" cxnId="{79A9C0AF-CFE0-4B8A-B45A-81722DD149CD}">
      <dgm:prSet/>
      <dgm:spPr/>
      <dgm:t>
        <a:bodyPr/>
        <a:lstStyle/>
        <a:p>
          <a:endParaRPr lang="en-US"/>
        </a:p>
      </dgm:t>
    </dgm:pt>
    <dgm:pt modelId="{95FB7541-C3E0-4155-9ADE-136147626309}" type="sibTrans" cxnId="{79A9C0AF-CFE0-4B8A-B45A-81722DD149CD}">
      <dgm:prSet/>
      <dgm:spPr/>
      <dgm:t>
        <a:bodyPr/>
        <a:lstStyle/>
        <a:p>
          <a:endParaRPr lang="en-US"/>
        </a:p>
      </dgm:t>
    </dgm:pt>
    <dgm:pt modelId="{20D13A99-54BA-4E23-87AA-4090A8721ED3}" type="pres">
      <dgm:prSet presAssocID="{117BE4B5-9B54-44E6-BD57-C19129B50FC5}" presName="diagram" presStyleCnt="0">
        <dgm:presLayoutVars>
          <dgm:dir/>
          <dgm:resizeHandles val="exact"/>
        </dgm:presLayoutVars>
      </dgm:prSet>
      <dgm:spPr/>
      <dgm:t>
        <a:bodyPr/>
        <a:lstStyle/>
        <a:p>
          <a:endParaRPr lang="en-US"/>
        </a:p>
      </dgm:t>
    </dgm:pt>
    <dgm:pt modelId="{3560CA1F-3390-4827-B633-8FEDA8A2B6B4}" type="pres">
      <dgm:prSet presAssocID="{816BB3DB-455D-4A2C-8B9E-06B23A99AEE4}" presName="node" presStyleLbl="node1" presStyleIdx="0" presStyleCnt="1">
        <dgm:presLayoutVars>
          <dgm:bulletEnabled val="1"/>
        </dgm:presLayoutVars>
      </dgm:prSet>
      <dgm:spPr/>
      <dgm:t>
        <a:bodyPr/>
        <a:lstStyle/>
        <a:p>
          <a:endParaRPr lang="en-US"/>
        </a:p>
      </dgm:t>
    </dgm:pt>
  </dgm:ptLst>
  <dgm:cxnLst>
    <dgm:cxn modelId="{2803C843-02C2-4949-A32A-FF7BFF54D8EB}" srcId="{816BB3DB-455D-4A2C-8B9E-06B23A99AEE4}" destId="{54C76D3E-2EBE-4B78-9923-5E0C9B8B1C0F}" srcOrd="0" destOrd="0" parTransId="{E80DB8C1-72B8-45FB-8019-C53688532F73}" sibTransId="{2CD32AAA-8C23-411E-A6D9-2B18F4BA4CC2}"/>
    <dgm:cxn modelId="{F135F5B9-FD33-40C7-B867-AED545D3C60B}" srcId="{816BB3DB-455D-4A2C-8B9E-06B23A99AEE4}" destId="{A853E6FE-188F-46AC-B123-417A6BA34917}" srcOrd="3" destOrd="0" parTransId="{6C4E267F-1CDA-499A-8708-851000FE22EB}" sibTransId="{A9A50DCF-E272-4903-A2CB-7E2AB1B5A45A}"/>
    <dgm:cxn modelId="{79A9C0AF-CFE0-4B8A-B45A-81722DD149CD}" srcId="{816BB3DB-455D-4A2C-8B9E-06B23A99AEE4}" destId="{7FB50609-AB4F-4DE1-A32D-A64AAD769F7E}" srcOrd="5" destOrd="0" parTransId="{74861CD5-70B6-4F3A-9730-DAA9DFBDA189}" sibTransId="{95FB7541-C3E0-4155-9ADE-136147626309}"/>
    <dgm:cxn modelId="{7BE864BE-580F-44FC-B77F-21B88EF1B082}" type="presOf" srcId="{816BB3DB-455D-4A2C-8B9E-06B23A99AEE4}" destId="{3560CA1F-3390-4827-B633-8FEDA8A2B6B4}" srcOrd="0" destOrd="0" presId="urn:microsoft.com/office/officeart/2005/8/layout/default"/>
    <dgm:cxn modelId="{72B1492E-EE3B-4581-B0BF-AE307F5F972C}" srcId="{117BE4B5-9B54-44E6-BD57-C19129B50FC5}" destId="{816BB3DB-455D-4A2C-8B9E-06B23A99AEE4}" srcOrd="0" destOrd="0" parTransId="{881888B8-4371-4163-AC24-8A859E6C5E48}" sibTransId="{E684A2BE-F015-48A6-BF31-6839EFEC05D8}"/>
    <dgm:cxn modelId="{02ACB27B-E103-4EE7-A5AE-9294DA9E229A}" srcId="{816BB3DB-455D-4A2C-8B9E-06B23A99AEE4}" destId="{6D67FC70-99C7-4A6C-94C7-5701187C88B6}" srcOrd="2" destOrd="0" parTransId="{CAAB2603-4245-4C99-A5CF-26B334D4ED4D}" sibTransId="{B244BD72-C497-4755-80C0-DDD3BF1E0B3B}"/>
    <dgm:cxn modelId="{536D1D1F-10A4-4429-BA2C-405531F44C07}" srcId="{816BB3DB-455D-4A2C-8B9E-06B23A99AEE4}" destId="{642592F9-FD94-44A1-9E61-5ADA55076D3D}" srcOrd="4" destOrd="0" parTransId="{9A1CF8E1-B549-4C7C-A930-3BC8824718BA}" sibTransId="{F8B13ADB-D39B-4832-A5C9-348CFE4BC8DD}"/>
    <dgm:cxn modelId="{2701A810-69E6-4B6B-9323-26F1DE91D3CB}" type="presOf" srcId="{117BE4B5-9B54-44E6-BD57-C19129B50FC5}" destId="{20D13A99-54BA-4E23-87AA-4090A8721ED3}" srcOrd="0" destOrd="0" presId="urn:microsoft.com/office/officeart/2005/8/layout/default"/>
    <dgm:cxn modelId="{3D4FEBE1-2CBB-472F-BBEC-18EB2EF1ECF6}" type="presOf" srcId="{6D67FC70-99C7-4A6C-94C7-5701187C88B6}" destId="{3560CA1F-3390-4827-B633-8FEDA8A2B6B4}" srcOrd="0" destOrd="3" presId="urn:microsoft.com/office/officeart/2005/8/layout/default"/>
    <dgm:cxn modelId="{B5A3D7B7-AB28-46D5-A9C8-323D75FABFF1}" srcId="{816BB3DB-455D-4A2C-8B9E-06B23A99AEE4}" destId="{E65DBA78-FA20-49A1-B31A-A38CC3ECA22F}" srcOrd="1" destOrd="0" parTransId="{CF62365F-E5A3-434E-AB15-FB7D7F1139A8}" sibTransId="{079617BB-8214-491B-93EF-D002F64D462E}"/>
    <dgm:cxn modelId="{8FCA38BF-77C5-437E-BE14-FEEDCE3BAA2B}" type="presOf" srcId="{A853E6FE-188F-46AC-B123-417A6BA34917}" destId="{3560CA1F-3390-4827-B633-8FEDA8A2B6B4}" srcOrd="0" destOrd="4" presId="urn:microsoft.com/office/officeart/2005/8/layout/default"/>
    <dgm:cxn modelId="{D9450D72-4DC4-4184-9A03-CEF68A334E48}" type="presOf" srcId="{54C76D3E-2EBE-4B78-9923-5E0C9B8B1C0F}" destId="{3560CA1F-3390-4827-B633-8FEDA8A2B6B4}" srcOrd="0" destOrd="1" presId="urn:microsoft.com/office/officeart/2005/8/layout/default"/>
    <dgm:cxn modelId="{53ED8EAA-4F85-4F9D-A47B-58726BEDEE61}" type="presOf" srcId="{7FB50609-AB4F-4DE1-A32D-A64AAD769F7E}" destId="{3560CA1F-3390-4827-B633-8FEDA8A2B6B4}" srcOrd="0" destOrd="6" presId="urn:microsoft.com/office/officeart/2005/8/layout/default"/>
    <dgm:cxn modelId="{1484FA48-FF2C-4872-BC99-9C2239509D3E}" type="presOf" srcId="{E65DBA78-FA20-49A1-B31A-A38CC3ECA22F}" destId="{3560CA1F-3390-4827-B633-8FEDA8A2B6B4}" srcOrd="0" destOrd="2" presId="urn:microsoft.com/office/officeart/2005/8/layout/default"/>
    <dgm:cxn modelId="{47DEC7AC-97F5-4EFC-833A-CE26221168BB}" type="presOf" srcId="{642592F9-FD94-44A1-9E61-5ADA55076D3D}" destId="{3560CA1F-3390-4827-B633-8FEDA8A2B6B4}" srcOrd="0" destOrd="5" presId="urn:microsoft.com/office/officeart/2005/8/layout/default"/>
    <dgm:cxn modelId="{9603DCB1-42D0-4183-B105-21AE891C08E6}" type="presParOf" srcId="{20D13A99-54BA-4E23-87AA-4090A8721ED3}" destId="{3560CA1F-3390-4827-B633-8FEDA8A2B6B4}" srcOrd="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AFD7C5B-E4C2-455A-8689-ADCD9F0D3800}"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7566C02C-1360-48AA-A283-064CA5348F25}">
      <dgm:prSet/>
      <dgm:spPr/>
      <dgm:t>
        <a:bodyPr/>
        <a:lstStyle/>
        <a:p>
          <a:r>
            <a:rPr lang="en-GB" dirty="0"/>
            <a:t>You can appeal for any school you have been refused</a:t>
          </a:r>
          <a:endParaRPr lang="en-US" dirty="0"/>
        </a:p>
      </dgm:t>
    </dgm:pt>
    <dgm:pt modelId="{AD8BB4D4-7751-4298-B413-F9FADD31E3FE}" type="parTrans" cxnId="{E0E3DD79-BCC2-4575-8BA7-726E9F7FD847}">
      <dgm:prSet/>
      <dgm:spPr/>
      <dgm:t>
        <a:bodyPr/>
        <a:lstStyle/>
        <a:p>
          <a:endParaRPr lang="en-US"/>
        </a:p>
      </dgm:t>
    </dgm:pt>
    <dgm:pt modelId="{2F94C8FE-8E62-4740-AAFE-083B82288952}" type="sibTrans" cxnId="{E0E3DD79-BCC2-4575-8BA7-726E9F7FD847}">
      <dgm:prSet/>
      <dgm:spPr/>
      <dgm:t>
        <a:bodyPr/>
        <a:lstStyle/>
        <a:p>
          <a:endParaRPr lang="en-US"/>
        </a:p>
      </dgm:t>
    </dgm:pt>
    <dgm:pt modelId="{C3AE49DB-5B23-44DE-87B4-220A3918F2E7}">
      <dgm:prSet/>
      <dgm:spPr/>
      <dgm:t>
        <a:bodyPr/>
        <a:lstStyle/>
        <a:p>
          <a:r>
            <a:rPr lang="en-GB" dirty="0"/>
            <a:t>This includes where your preference is a grammar school, and your child has not qualified</a:t>
          </a:r>
          <a:endParaRPr lang="en-US" dirty="0"/>
        </a:p>
      </dgm:t>
    </dgm:pt>
    <dgm:pt modelId="{3C7F15DF-F30F-4B34-800F-33AD1F9754F6}" type="parTrans" cxnId="{AA1028A5-63B6-409A-8FB4-9CAD420FB40F}">
      <dgm:prSet/>
      <dgm:spPr/>
      <dgm:t>
        <a:bodyPr/>
        <a:lstStyle/>
        <a:p>
          <a:endParaRPr lang="en-US"/>
        </a:p>
      </dgm:t>
    </dgm:pt>
    <dgm:pt modelId="{3E402ADE-9A43-4CD7-84D2-FACE2DABB791}" type="sibTrans" cxnId="{AA1028A5-63B6-409A-8FB4-9CAD420FB40F}">
      <dgm:prSet/>
      <dgm:spPr/>
      <dgm:t>
        <a:bodyPr/>
        <a:lstStyle/>
        <a:p>
          <a:endParaRPr lang="en-US"/>
        </a:p>
      </dgm:t>
    </dgm:pt>
    <dgm:pt modelId="{EEFEAE55-7BE8-4788-A4F7-EC4FD798F6DF}">
      <dgm:prSet/>
      <dgm:spPr/>
      <dgm:t>
        <a:bodyPr/>
        <a:lstStyle/>
        <a:p>
          <a:r>
            <a:rPr lang="en-GB" dirty="0"/>
            <a:t>We will automatically add your child to the waiting list for any school on your application above the school we have offered as long as it is a school they are qualified to attend</a:t>
          </a:r>
          <a:endParaRPr lang="en-US" dirty="0"/>
        </a:p>
      </dgm:t>
    </dgm:pt>
    <dgm:pt modelId="{A211E628-8B1A-4877-AA16-43DA3A3AE924}" type="parTrans" cxnId="{2E06FDAA-7D87-4903-8468-EADCE138DE7E}">
      <dgm:prSet/>
      <dgm:spPr/>
      <dgm:t>
        <a:bodyPr/>
        <a:lstStyle/>
        <a:p>
          <a:endParaRPr lang="en-US"/>
        </a:p>
      </dgm:t>
    </dgm:pt>
    <dgm:pt modelId="{46D36089-0B21-4CDF-91B8-9631FC70C5F0}" type="sibTrans" cxnId="{2E06FDAA-7D87-4903-8468-EADCE138DE7E}">
      <dgm:prSet/>
      <dgm:spPr/>
      <dgm:t>
        <a:bodyPr/>
        <a:lstStyle/>
        <a:p>
          <a:endParaRPr lang="en-US"/>
        </a:p>
      </dgm:t>
    </dgm:pt>
    <dgm:pt modelId="{84A225B1-2BD9-41B0-BADC-BBCE1ED9CD04}" type="pres">
      <dgm:prSet presAssocID="{4AFD7C5B-E4C2-455A-8689-ADCD9F0D3800}" presName="root" presStyleCnt="0">
        <dgm:presLayoutVars>
          <dgm:dir/>
          <dgm:resizeHandles val="exact"/>
        </dgm:presLayoutVars>
      </dgm:prSet>
      <dgm:spPr/>
      <dgm:t>
        <a:bodyPr/>
        <a:lstStyle/>
        <a:p>
          <a:endParaRPr lang="en-US"/>
        </a:p>
      </dgm:t>
    </dgm:pt>
    <dgm:pt modelId="{7B0CD2FE-660A-4DD2-9C99-A12B64F7DFEB}" type="pres">
      <dgm:prSet presAssocID="{7566C02C-1360-48AA-A283-064CA5348F25}" presName="compNode" presStyleCnt="0"/>
      <dgm:spPr/>
    </dgm:pt>
    <dgm:pt modelId="{7DE04F67-91C7-4408-9733-07E059F15BAA}" type="pres">
      <dgm:prSet presAssocID="{7566C02C-1360-48AA-A283-064CA5348F25}" presName="bgRect" presStyleLbl="bgShp" presStyleIdx="0" presStyleCnt="3"/>
      <dgm:spPr/>
    </dgm:pt>
    <dgm:pt modelId="{F8D728FA-E403-4396-A21B-833C0461733F}" type="pres">
      <dgm:prSet presAssocID="{7566C02C-1360-48AA-A283-064CA5348F25}" presName="iconRect" presStyleLbl="node1" presStyleIdx="0" presStyleCnt="3"/>
      <dgm:spPr>
        <a:blipFill>
          <a:blip xmlns:r="http://schemas.openxmlformats.org/officeDocument/2006/relationships" r:embed="rId1">
            <a:extLst>
              <a:ext uri="{96DAC541-7B7A-43D3-8B79-37D633B846F1}">
                <asvg:svgBlip xmlns:asvg="http://schemas.microsoft.com/office/drawing/2016/SVG/main" xmlns="" r:embed="rId2"/>
              </a:ext>
            </a:extLst>
          </a:blip>
          <a:srcRect/>
          <a:stretch>
            <a:fillRect/>
          </a:stretch>
        </a:blipFill>
        <a:ln>
          <a:noFill/>
        </a:ln>
      </dgm:spPr>
      <dgm:extLst>
        <a:ext uri="{E40237B7-FDA0-4F09-8148-C483321AD2D9}">
          <dgm14:cNvPr xmlns:dgm14="http://schemas.microsoft.com/office/drawing/2010/diagram" id="0" name="" descr="Microscope with solid fill"/>
        </a:ext>
      </dgm:extLst>
    </dgm:pt>
    <dgm:pt modelId="{C754C934-F084-4F65-BFEA-F43A2EE920FB}" type="pres">
      <dgm:prSet presAssocID="{7566C02C-1360-48AA-A283-064CA5348F25}" presName="spaceRect" presStyleCnt="0"/>
      <dgm:spPr/>
    </dgm:pt>
    <dgm:pt modelId="{ED1BA08E-0DA4-4BA3-BD6E-52E0591E267B}" type="pres">
      <dgm:prSet presAssocID="{7566C02C-1360-48AA-A283-064CA5348F25}" presName="parTx" presStyleLbl="revTx" presStyleIdx="0" presStyleCnt="3">
        <dgm:presLayoutVars>
          <dgm:chMax val="0"/>
          <dgm:chPref val="0"/>
        </dgm:presLayoutVars>
      </dgm:prSet>
      <dgm:spPr/>
      <dgm:t>
        <a:bodyPr/>
        <a:lstStyle/>
        <a:p>
          <a:endParaRPr lang="en-US"/>
        </a:p>
      </dgm:t>
    </dgm:pt>
    <dgm:pt modelId="{5A87F560-6006-44ED-AFAD-A087C2C05071}" type="pres">
      <dgm:prSet presAssocID="{2F94C8FE-8E62-4740-AAFE-083B82288952}" presName="sibTrans" presStyleCnt="0"/>
      <dgm:spPr/>
    </dgm:pt>
    <dgm:pt modelId="{EB32D7C0-F674-4A80-8408-B71C5CCD08B9}" type="pres">
      <dgm:prSet presAssocID="{C3AE49DB-5B23-44DE-87B4-220A3918F2E7}" presName="compNode" presStyleCnt="0"/>
      <dgm:spPr/>
    </dgm:pt>
    <dgm:pt modelId="{45023019-AA49-4D3C-8CE0-81C06762EDED}" type="pres">
      <dgm:prSet presAssocID="{C3AE49DB-5B23-44DE-87B4-220A3918F2E7}" presName="bgRect" presStyleLbl="bgShp" presStyleIdx="1" presStyleCnt="3"/>
      <dgm:spPr/>
    </dgm:pt>
    <dgm:pt modelId="{885C30B3-C303-4E93-91C1-164430EC3440}" type="pres">
      <dgm:prSet presAssocID="{C3AE49DB-5B23-44DE-87B4-220A3918F2E7}" presName="iconRect" presStyleLbl="node1" presStyleIdx="1" presStyleCnt="3"/>
      <dgm:spPr>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a:blipFill>
        <a:ln>
          <a:noFill/>
        </a:ln>
      </dgm:spPr>
      <dgm:t>
        <a:bodyPr/>
        <a:lstStyle/>
        <a:p>
          <a:endParaRPr lang="en-US"/>
        </a:p>
      </dgm:t>
      <dgm:extLst>
        <a:ext uri="{E40237B7-FDA0-4F09-8148-C483321AD2D9}">
          <dgm14:cNvPr xmlns:dgm14="http://schemas.microsoft.com/office/drawing/2010/diagram" id="0" name="" descr="Schoolhouse"/>
        </a:ext>
      </dgm:extLst>
    </dgm:pt>
    <dgm:pt modelId="{E3151298-2AB6-403E-9357-7F039A180B6E}" type="pres">
      <dgm:prSet presAssocID="{C3AE49DB-5B23-44DE-87B4-220A3918F2E7}" presName="spaceRect" presStyleCnt="0"/>
      <dgm:spPr/>
    </dgm:pt>
    <dgm:pt modelId="{AFB231F5-26C7-4FDF-BC3E-93CEB8FFC258}" type="pres">
      <dgm:prSet presAssocID="{C3AE49DB-5B23-44DE-87B4-220A3918F2E7}" presName="parTx" presStyleLbl="revTx" presStyleIdx="1" presStyleCnt="3">
        <dgm:presLayoutVars>
          <dgm:chMax val="0"/>
          <dgm:chPref val="0"/>
        </dgm:presLayoutVars>
      </dgm:prSet>
      <dgm:spPr/>
      <dgm:t>
        <a:bodyPr/>
        <a:lstStyle/>
        <a:p>
          <a:endParaRPr lang="en-US"/>
        </a:p>
      </dgm:t>
    </dgm:pt>
    <dgm:pt modelId="{5AD779A2-1AAF-4A36-9875-93B6EECDC4D6}" type="pres">
      <dgm:prSet presAssocID="{3E402ADE-9A43-4CD7-84D2-FACE2DABB791}" presName="sibTrans" presStyleCnt="0"/>
      <dgm:spPr/>
    </dgm:pt>
    <dgm:pt modelId="{B06A21CF-DE88-4DFF-819B-C5A1B22184AB}" type="pres">
      <dgm:prSet presAssocID="{EEFEAE55-7BE8-4788-A4F7-EC4FD798F6DF}" presName="compNode" presStyleCnt="0"/>
      <dgm:spPr/>
    </dgm:pt>
    <dgm:pt modelId="{4EF5DA97-201A-4AF6-B5A9-1B80A9F8A195}" type="pres">
      <dgm:prSet presAssocID="{EEFEAE55-7BE8-4788-A4F7-EC4FD798F6DF}" presName="bgRect" presStyleLbl="bgShp" presStyleIdx="2" presStyleCnt="3"/>
      <dgm:spPr/>
    </dgm:pt>
    <dgm:pt modelId="{AA3F3FD1-B541-4165-BF9F-56567DEA0E3C}" type="pres">
      <dgm:prSet presAssocID="{EEFEAE55-7BE8-4788-A4F7-EC4FD798F6DF}" presName="iconRect" presStyleLbl="node1" presStyleIdx="2" presStyleCnt="3"/>
      <dgm:spPr>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rcRect/>
          <a:stretch>
            <a:fillRect/>
          </a:stretch>
        </a:blipFill>
        <a:ln>
          <a:noFill/>
        </a:ln>
      </dgm:spPr>
      <dgm:t>
        <a:bodyPr/>
        <a:lstStyle/>
        <a:p>
          <a:endParaRPr lang="en-US"/>
        </a:p>
      </dgm:t>
      <dgm:extLst>
        <a:ext uri="{E40237B7-FDA0-4F09-8148-C483321AD2D9}">
          <dgm14:cNvPr xmlns:dgm14="http://schemas.microsoft.com/office/drawing/2010/diagram" id="0" name="" descr="Alarm clock with solid fill"/>
        </a:ext>
      </dgm:extLst>
    </dgm:pt>
    <dgm:pt modelId="{3AE6FCB7-32B1-4FB9-B0F5-276160107AFC}" type="pres">
      <dgm:prSet presAssocID="{EEFEAE55-7BE8-4788-A4F7-EC4FD798F6DF}" presName="spaceRect" presStyleCnt="0"/>
      <dgm:spPr/>
    </dgm:pt>
    <dgm:pt modelId="{BCAC5B7A-9C5C-48BB-84F9-22B67B0501AC}" type="pres">
      <dgm:prSet presAssocID="{EEFEAE55-7BE8-4788-A4F7-EC4FD798F6DF}" presName="parTx" presStyleLbl="revTx" presStyleIdx="2" presStyleCnt="3">
        <dgm:presLayoutVars>
          <dgm:chMax val="0"/>
          <dgm:chPref val="0"/>
        </dgm:presLayoutVars>
      </dgm:prSet>
      <dgm:spPr/>
      <dgm:t>
        <a:bodyPr/>
        <a:lstStyle/>
        <a:p>
          <a:endParaRPr lang="en-US"/>
        </a:p>
      </dgm:t>
    </dgm:pt>
  </dgm:ptLst>
  <dgm:cxnLst>
    <dgm:cxn modelId="{2E06FDAA-7D87-4903-8468-EADCE138DE7E}" srcId="{4AFD7C5B-E4C2-455A-8689-ADCD9F0D3800}" destId="{EEFEAE55-7BE8-4788-A4F7-EC4FD798F6DF}" srcOrd="2" destOrd="0" parTransId="{A211E628-8B1A-4877-AA16-43DA3A3AE924}" sibTransId="{46D36089-0B21-4CDF-91B8-9631FC70C5F0}"/>
    <dgm:cxn modelId="{C58CF640-9A8C-4CA7-B3A6-A0E522A55136}" type="presOf" srcId="{EEFEAE55-7BE8-4788-A4F7-EC4FD798F6DF}" destId="{BCAC5B7A-9C5C-48BB-84F9-22B67B0501AC}" srcOrd="0" destOrd="0" presId="urn:microsoft.com/office/officeart/2018/2/layout/IconVerticalSolidList"/>
    <dgm:cxn modelId="{4A7F81C4-42A0-419E-A3E4-131C592F19FE}" type="presOf" srcId="{7566C02C-1360-48AA-A283-064CA5348F25}" destId="{ED1BA08E-0DA4-4BA3-BD6E-52E0591E267B}" srcOrd="0" destOrd="0" presId="urn:microsoft.com/office/officeart/2018/2/layout/IconVerticalSolidList"/>
    <dgm:cxn modelId="{E2F8F684-9B5D-4A37-8947-5E72A16ECBA8}" type="presOf" srcId="{4AFD7C5B-E4C2-455A-8689-ADCD9F0D3800}" destId="{84A225B1-2BD9-41B0-BADC-BBCE1ED9CD04}" srcOrd="0" destOrd="0" presId="urn:microsoft.com/office/officeart/2018/2/layout/IconVerticalSolidList"/>
    <dgm:cxn modelId="{AA1028A5-63B6-409A-8FB4-9CAD420FB40F}" srcId="{4AFD7C5B-E4C2-455A-8689-ADCD9F0D3800}" destId="{C3AE49DB-5B23-44DE-87B4-220A3918F2E7}" srcOrd="1" destOrd="0" parTransId="{3C7F15DF-F30F-4B34-800F-33AD1F9754F6}" sibTransId="{3E402ADE-9A43-4CD7-84D2-FACE2DABB791}"/>
    <dgm:cxn modelId="{419BED9C-5235-4C55-9F07-07791CC91BD0}" type="presOf" srcId="{C3AE49DB-5B23-44DE-87B4-220A3918F2E7}" destId="{AFB231F5-26C7-4FDF-BC3E-93CEB8FFC258}" srcOrd="0" destOrd="0" presId="urn:microsoft.com/office/officeart/2018/2/layout/IconVerticalSolidList"/>
    <dgm:cxn modelId="{E0E3DD79-BCC2-4575-8BA7-726E9F7FD847}" srcId="{4AFD7C5B-E4C2-455A-8689-ADCD9F0D3800}" destId="{7566C02C-1360-48AA-A283-064CA5348F25}" srcOrd="0" destOrd="0" parTransId="{AD8BB4D4-7751-4298-B413-F9FADD31E3FE}" sibTransId="{2F94C8FE-8E62-4740-AAFE-083B82288952}"/>
    <dgm:cxn modelId="{3F5B4F62-D3CA-4FF7-AD5E-67FC5073C3E4}" type="presParOf" srcId="{84A225B1-2BD9-41B0-BADC-BBCE1ED9CD04}" destId="{7B0CD2FE-660A-4DD2-9C99-A12B64F7DFEB}" srcOrd="0" destOrd="0" presId="urn:microsoft.com/office/officeart/2018/2/layout/IconVerticalSolidList"/>
    <dgm:cxn modelId="{30B8A67B-002C-42D7-9788-C88E69B66D19}" type="presParOf" srcId="{7B0CD2FE-660A-4DD2-9C99-A12B64F7DFEB}" destId="{7DE04F67-91C7-4408-9733-07E059F15BAA}" srcOrd="0" destOrd="0" presId="urn:microsoft.com/office/officeart/2018/2/layout/IconVerticalSolidList"/>
    <dgm:cxn modelId="{923557C4-5837-4F42-A427-027348D08A25}" type="presParOf" srcId="{7B0CD2FE-660A-4DD2-9C99-A12B64F7DFEB}" destId="{F8D728FA-E403-4396-A21B-833C0461733F}" srcOrd="1" destOrd="0" presId="urn:microsoft.com/office/officeart/2018/2/layout/IconVerticalSolidList"/>
    <dgm:cxn modelId="{672C4D7D-2F6E-4ECC-B1B4-11DED2B89AC0}" type="presParOf" srcId="{7B0CD2FE-660A-4DD2-9C99-A12B64F7DFEB}" destId="{C754C934-F084-4F65-BFEA-F43A2EE920FB}" srcOrd="2" destOrd="0" presId="urn:microsoft.com/office/officeart/2018/2/layout/IconVerticalSolidList"/>
    <dgm:cxn modelId="{33B27DDA-FB95-4A3E-879A-831B72C592B1}" type="presParOf" srcId="{7B0CD2FE-660A-4DD2-9C99-A12B64F7DFEB}" destId="{ED1BA08E-0DA4-4BA3-BD6E-52E0591E267B}" srcOrd="3" destOrd="0" presId="urn:microsoft.com/office/officeart/2018/2/layout/IconVerticalSolidList"/>
    <dgm:cxn modelId="{A1D40F22-81C9-4ABE-94B9-042A51E9EF16}" type="presParOf" srcId="{84A225B1-2BD9-41B0-BADC-BBCE1ED9CD04}" destId="{5A87F560-6006-44ED-AFAD-A087C2C05071}" srcOrd="1" destOrd="0" presId="urn:microsoft.com/office/officeart/2018/2/layout/IconVerticalSolidList"/>
    <dgm:cxn modelId="{4DC7B6B6-BECE-4ACA-968A-96CF236FF12F}" type="presParOf" srcId="{84A225B1-2BD9-41B0-BADC-BBCE1ED9CD04}" destId="{EB32D7C0-F674-4A80-8408-B71C5CCD08B9}" srcOrd="2" destOrd="0" presId="urn:microsoft.com/office/officeart/2018/2/layout/IconVerticalSolidList"/>
    <dgm:cxn modelId="{4FCB12F1-39E0-47FD-9CF4-B6E6A8A3C090}" type="presParOf" srcId="{EB32D7C0-F674-4A80-8408-B71C5CCD08B9}" destId="{45023019-AA49-4D3C-8CE0-81C06762EDED}" srcOrd="0" destOrd="0" presId="urn:microsoft.com/office/officeart/2018/2/layout/IconVerticalSolidList"/>
    <dgm:cxn modelId="{0CD79C2C-B44A-4495-891F-8544E54FAE7D}" type="presParOf" srcId="{EB32D7C0-F674-4A80-8408-B71C5CCD08B9}" destId="{885C30B3-C303-4E93-91C1-164430EC3440}" srcOrd="1" destOrd="0" presId="urn:microsoft.com/office/officeart/2018/2/layout/IconVerticalSolidList"/>
    <dgm:cxn modelId="{0F842F40-BAAD-4612-8030-23E9523AFBCE}" type="presParOf" srcId="{EB32D7C0-F674-4A80-8408-B71C5CCD08B9}" destId="{E3151298-2AB6-403E-9357-7F039A180B6E}" srcOrd="2" destOrd="0" presId="urn:microsoft.com/office/officeart/2018/2/layout/IconVerticalSolidList"/>
    <dgm:cxn modelId="{BEE64992-B717-4C23-AA3D-8EC46C7A6C79}" type="presParOf" srcId="{EB32D7C0-F674-4A80-8408-B71C5CCD08B9}" destId="{AFB231F5-26C7-4FDF-BC3E-93CEB8FFC258}" srcOrd="3" destOrd="0" presId="urn:microsoft.com/office/officeart/2018/2/layout/IconVerticalSolidList"/>
    <dgm:cxn modelId="{4A83D395-D15F-4CD3-8D69-F19B3EE02190}" type="presParOf" srcId="{84A225B1-2BD9-41B0-BADC-BBCE1ED9CD04}" destId="{5AD779A2-1AAF-4A36-9875-93B6EECDC4D6}" srcOrd="3" destOrd="0" presId="urn:microsoft.com/office/officeart/2018/2/layout/IconVerticalSolidList"/>
    <dgm:cxn modelId="{FF3F3A9F-25FE-4B53-9588-26B66E7240F3}" type="presParOf" srcId="{84A225B1-2BD9-41B0-BADC-BBCE1ED9CD04}" destId="{B06A21CF-DE88-4DFF-819B-C5A1B22184AB}" srcOrd="4" destOrd="0" presId="urn:microsoft.com/office/officeart/2018/2/layout/IconVerticalSolidList"/>
    <dgm:cxn modelId="{0557DB5E-35DD-4720-A3D0-2C259D07106A}" type="presParOf" srcId="{B06A21CF-DE88-4DFF-819B-C5A1B22184AB}" destId="{4EF5DA97-201A-4AF6-B5A9-1B80A9F8A195}" srcOrd="0" destOrd="0" presId="urn:microsoft.com/office/officeart/2018/2/layout/IconVerticalSolidList"/>
    <dgm:cxn modelId="{6F0DA3F3-2451-418E-9FA6-12811EB3F736}" type="presParOf" srcId="{B06A21CF-DE88-4DFF-819B-C5A1B22184AB}" destId="{AA3F3FD1-B541-4165-BF9F-56567DEA0E3C}" srcOrd="1" destOrd="0" presId="urn:microsoft.com/office/officeart/2018/2/layout/IconVerticalSolidList"/>
    <dgm:cxn modelId="{E6597F78-5111-4BCA-B23C-96E3FFC75EA2}" type="presParOf" srcId="{B06A21CF-DE88-4DFF-819B-C5A1B22184AB}" destId="{3AE6FCB7-32B1-4FB9-B0F5-276160107AFC}" srcOrd="2" destOrd="0" presId="urn:microsoft.com/office/officeart/2018/2/layout/IconVerticalSolidList"/>
    <dgm:cxn modelId="{CC2E4CDF-F519-4904-9409-A68B2F878152}" type="presParOf" srcId="{B06A21CF-DE88-4DFF-819B-C5A1B22184AB}" destId="{BCAC5B7A-9C5C-48BB-84F9-22B67B0501AC}"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CB5BCD-1A70-4A34-9579-5C62540DE2E6}">
      <dsp:nvSpPr>
        <dsp:cNvPr id="0" name=""/>
        <dsp:cNvSpPr/>
      </dsp:nvSpPr>
      <dsp:spPr>
        <a:xfrm>
          <a:off x="1297" y="1026480"/>
          <a:ext cx="609820" cy="609820"/>
        </a:xfrm>
        <a:prstGeom prst="rect">
          <a:avLst/>
        </a:prstGeom>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xmlns=""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E6907A4-E4F0-4C56-9BB0-3F227D0EE791}">
      <dsp:nvSpPr>
        <dsp:cNvPr id="0" name=""/>
        <dsp:cNvSpPr/>
      </dsp:nvSpPr>
      <dsp:spPr>
        <a:xfrm>
          <a:off x="1297" y="1735131"/>
          <a:ext cx="1742343" cy="5880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l" defTabSz="622300">
            <a:lnSpc>
              <a:spcPct val="90000"/>
            </a:lnSpc>
            <a:spcBef>
              <a:spcPct val="0"/>
            </a:spcBef>
            <a:spcAft>
              <a:spcPct val="35000"/>
            </a:spcAft>
            <a:defRPr b="1"/>
          </a:pPr>
          <a:r>
            <a:rPr lang="en-GB" sz="1400" kern="1200"/>
            <a:t>Applying for a secondary school place (Slides 3-15)</a:t>
          </a:r>
          <a:endParaRPr lang="en-US" sz="1400" kern="1200"/>
        </a:p>
      </dsp:txBody>
      <dsp:txXfrm>
        <a:off x="1297" y="1735131"/>
        <a:ext cx="1742343" cy="588041"/>
      </dsp:txXfrm>
    </dsp:sp>
    <dsp:sp modelId="{B0EAD1D6-BB03-434C-B9AD-FE6DE104E7C0}">
      <dsp:nvSpPr>
        <dsp:cNvPr id="0" name=""/>
        <dsp:cNvSpPr/>
      </dsp:nvSpPr>
      <dsp:spPr>
        <a:xfrm>
          <a:off x="1297" y="2369139"/>
          <a:ext cx="1742343" cy="9557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l" defTabSz="488950">
            <a:lnSpc>
              <a:spcPct val="90000"/>
            </a:lnSpc>
            <a:spcBef>
              <a:spcPct val="0"/>
            </a:spcBef>
            <a:spcAft>
              <a:spcPct val="35000"/>
            </a:spcAft>
          </a:pPr>
          <a:r>
            <a:rPr lang="en-GB" sz="1100" kern="1200"/>
            <a:t>(When to apply, how to apply, things to consider when applying, how the process works, National Offer Day, waiting lists and Appeals) </a:t>
          </a:r>
          <a:endParaRPr lang="en-US" sz="1100" kern="1200"/>
        </a:p>
      </dsp:txBody>
      <dsp:txXfrm>
        <a:off x="1297" y="2369139"/>
        <a:ext cx="1742343" cy="955717"/>
      </dsp:txXfrm>
    </dsp:sp>
    <dsp:sp modelId="{9EF7F3FB-9DD3-473E-A4A4-4706E1C2974B}">
      <dsp:nvSpPr>
        <dsp:cNvPr id="0" name=""/>
        <dsp:cNvSpPr/>
      </dsp:nvSpPr>
      <dsp:spPr>
        <a:xfrm>
          <a:off x="2048551" y="1026480"/>
          <a:ext cx="609820" cy="609820"/>
        </a:xfrm>
        <a:prstGeom prst="rect">
          <a:avLst/>
        </a:prstGeom>
        <a:blipFill>
          <a:blip xmlns:r="http://schemas.openxmlformats.org/officeDocument/2006/relationships" r:embed="rId3">
            <a:extLst>
              <a:ext uri="{96DAC541-7B7A-43D3-8B79-37D633B846F1}">
                <asvg:svgBlip xmlns:asvg="http://schemas.microsoft.com/office/drawing/2016/SVG/main" xmlns="" r:embed="rId4"/>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401706E-B737-4FE2-84FD-F9A1C9AC2F32}">
      <dsp:nvSpPr>
        <dsp:cNvPr id="0" name=""/>
        <dsp:cNvSpPr/>
      </dsp:nvSpPr>
      <dsp:spPr>
        <a:xfrm>
          <a:off x="2048551" y="1735131"/>
          <a:ext cx="1742343" cy="5880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l" defTabSz="622300">
            <a:lnSpc>
              <a:spcPct val="90000"/>
            </a:lnSpc>
            <a:spcBef>
              <a:spcPct val="0"/>
            </a:spcBef>
            <a:spcAft>
              <a:spcPct val="35000"/>
            </a:spcAft>
            <a:defRPr b="1"/>
          </a:pPr>
          <a:r>
            <a:rPr lang="en-GB" sz="1400" kern="1200"/>
            <a:t>The Secondary Transfer Test (Slides 16-39)</a:t>
          </a:r>
          <a:endParaRPr lang="en-US" sz="1400" kern="1200"/>
        </a:p>
      </dsp:txBody>
      <dsp:txXfrm>
        <a:off x="2048551" y="1735131"/>
        <a:ext cx="1742343" cy="588041"/>
      </dsp:txXfrm>
    </dsp:sp>
    <dsp:sp modelId="{E2434F73-1243-4266-A9A4-1F685CF6680A}">
      <dsp:nvSpPr>
        <dsp:cNvPr id="0" name=""/>
        <dsp:cNvSpPr/>
      </dsp:nvSpPr>
      <dsp:spPr>
        <a:xfrm>
          <a:off x="2048551" y="2369139"/>
          <a:ext cx="1742343" cy="9557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l" defTabSz="488950">
            <a:lnSpc>
              <a:spcPct val="90000"/>
            </a:lnSpc>
            <a:spcBef>
              <a:spcPct val="0"/>
            </a:spcBef>
            <a:spcAft>
              <a:spcPct val="35000"/>
            </a:spcAft>
          </a:pPr>
          <a:r>
            <a:rPr lang="en-GB" sz="1100" kern="1200"/>
            <a:t>(Timeline, test dates, what the test measures, familiarisation and practice, the testing process, how it is marked, Selection Review and Non-qualified appeals) </a:t>
          </a:r>
          <a:endParaRPr lang="en-US" sz="1100" kern="1200"/>
        </a:p>
      </dsp:txBody>
      <dsp:txXfrm>
        <a:off x="2048551" y="2369139"/>
        <a:ext cx="1742343" cy="955717"/>
      </dsp:txXfrm>
    </dsp:sp>
    <dsp:sp modelId="{FF5B14F7-C519-49BD-A1A0-2B6AFAA5B81C}">
      <dsp:nvSpPr>
        <dsp:cNvPr id="0" name=""/>
        <dsp:cNvSpPr/>
      </dsp:nvSpPr>
      <dsp:spPr>
        <a:xfrm>
          <a:off x="4095805" y="1026480"/>
          <a:ext cx="609820" cy="609820"/>
        </a:xfrm>
        <a:prstGeom prst="rect">
          <a:avLst/>
        </a:prstGeom>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325316E-E24E-4C5C-912F-883689B440D6}">
      <dsp:nvSpPr>
        <dsp:cNvPr id="0" name=""/>
        <dsp:cNvSpPr/>
      </dsp:nvSpPr>
      <dsp:spPr>
        <a:xfrm>
          <a:off x="4095805" y="1735131"/>
          <a:ext cx="1742343" cy="5880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l" defTabSz="622300">
            <a:lnSpc>
              <a:spcPct val="90000"/>
            </a:lnSpc>
            <a:spcBef>
              <a:spcPct val="0"/>
            </a:spcBef>
            <a:spcAft>
              <a:spcPct val="35000"/>
            </a:spcAft>
            <a:defRPr b="1"/>
          </a:pPr>
          <a:r>
            <a:rPr lang="en-GB" sz="1400" kern="1200"/>
            <a:t>More information</a:t>
          </a:r>
          <a:endParaRPr lang="en-US" sz="1400" kern="1200"/>
        </a:p>
      </dsp:txBody>
      <dsp:txXfrm>
        <a:off x="4095805" y="1735131"/>
        <a:ext cx="1742343" cy="588041"/>
      </dsp:txXfrm>
    </dsp:sp>
    <dsp:sp modelId="{E1C45261-2F9A-43D3-87D6-207D99E3E78C}">
      <dsp:nvSpPr>
        <dsp:cNvPr id="0" name=""/>
        <dsp:cNvSpPr/>
      </dsp:nvSpPr>
      <dsp:spPr>
        <a:xfrm>
          <a:off x="4095805" y="2369139"/>
          <a:ext cx="1742343" cy="955717"/>
        </a:xfrm>
        <a:prstGeom prst="rect">
          <a:avLst/>
        </a:prstGeom>
        <a:noFill/>
        <a:ln>
          <a:noFill/>
        </a:ln>
        <a:effectLst/>
      </dsp:spPr>
      <dsp:style>
        <a:lnRef idx="0">
          <a:scrgbClr r="0" g="0" b="0"/>
        </a:lnRef>
        <a:fillRef idx="0">
          <a:scrgbClr r="0" g="0" b="0"/>
        </a:fillRef>
        <a:effectRef idx="0">
          <a:scrgbClr r="0" g="0" b="0"/>
        </a:effectRef>
        <a:fontRef idx="minor"/>
      </dsp:style>
    </dsp:sp>
    <dsp:sp modelId="{B5E4451F-4257-4416-B4D0-F1771E29F0A1}">
      <dsp:nvSpPr>
        <dsp:cNvPr id="0" name=""/>
        <dsp:cNvSpPr/>
      </dsp:nvSpPr>
      <dsp:spPr>
        <a:xfrm>
          <a:off x="6143058" y="1026480"/>
          <a:ext cx="609820" cy="609820"/>
        </a:xfrm>
        <a:prstGeom prst="rect">
          <a:avLst/>
        </a:prstGeom>
        <a:blipFill>
          <a:blip xmlns:r="http://schemas.openxmlformats.org/officeDocument/2006/relationships" r:embed="rId7" cstate="print">
            <a:extLst>
              <a:ext uri="{28A0092B-C50C-407E-A947-70E740481C1C}">
                <a14:useLocalDpi xmlns:a14="http://schemas.microsoft.com/office/drawing/2010/main" val="0"/>
              </a:ext>
              <a:ext uri="{96DAC541-7B7A-43D3-8B79-37D633B846F1}">
                <asvg:svgBlip xmlns:asvg="http://schemas.microsoft.com/office/drawing/2016/SVG/main" xmlns=""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A5BE6F5-CBD3-4F0C-8836-39666C14700E}">
      <dsp:nvSpPr>
        <dsp:cNvPr id="0" name=""/>
        <dsp:cNvSpPr/>
      </dsp:nvSpPr>
      <dsp:spPr>
        <a:xfrm>
          <a:off x="6143058" y="1735131"/>
          <a:ext cx="1742343" cy="5880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l" defTabSz="622300">
            <a:lnSpc>
              <a:spcPct val="90000"/>
            </a:lnSpc>
            <a:spcBef>
              <a:spcPct val="0"/>
            </a:spcBef>
            <a:spcAft>
              <a:spcPct val="35000"/>
            </a:spcAft>
            <a:defRPr b="1"/>
          </a:pPr>
          <a:r>
            <a:rPr lang="en-GB" sz="1400" kern="1200"/>
            <a:t>How to Contact the Admissions Team</a:t>
          </a:r>
          <a:endParaRPr lang="en-US" sz="1400" kern="1200"/>
        </a:p>
      </dsp:txBody>
      <dsp:txXfrm>
        <a:off x="6143058" y="1735131"/>
        <a:ext cx="1742343" cy="588041"/>
      </dsp:txXfrm>
    </dsp:sp>
    <dsp:sp modelId="{7A12CD81-46A1-40F1-A631-618EFE780C2F}">
      <dsp:nvSpPr>
        <dsp:cNvPr id="0" name=""/>
        <dsp:cNvSpPr/>
      </dsp:nvSpPr>
      <dsp:spPr>
        <a:xfrm>
          <a:off x="6143058" y="2369139"/>
          <a:ext cx="1742343" cy="955717"/>
        </a:xfrm>
        <a:prstGeom prst="rect">
          <a:avLst/>
        </a:prstGeom>
        <a:noFill/>
        <a:ln>
          <a:noFill/>
        </a:ln>
        <a:effectLst/>
      </dsp:spPr>
      <dsp:style>
        <a:lnRef idx="0">
          <a:scrgbClr r="0" g="0" b="0"/>
        </a:lnRef>
        <a:fillRef idx="0">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664624-688C-4E56-9731-BD8DACB8D56A}">
      <dsp:nvSpPr>
        <dsp:cNvPr id="0" name=""/>
        <dsp:cNvSpPr/>
      </dsp:nvSpPr>
      <dsp:spPr>
        <a:xfrm>
          <a:off x="0" y="531"/>
          <a:ext cx="7886700" cy="124293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ACDFEE3-914D-4EEB-A8CF-135BC2452834}">
      <dsp:nvSpPr>
        <dsp:cNvPr id="0" name=""/>
        <dsp:cNvSpPr/>
      </dsp:nvSpPr>
      <dsp:spPr>
        <a:xfrm>
          <a:off x="375988" y="280191"/>
          <a:ext cx="683614" cy="683614"/>
        </a:xfrm>
        <a:prstGeom prst="rect">
          <a:avLst/>
        </a:prstGeom>
        <a:blipFill>
          <a:blip xmlns:r="http://schemas.openxmlformats.org/officeDocument/2006/relationships" r:embed="rId1">
            <a:extLst>
              <a:ext uri="{96DAC541-7B7A-43D3-8B79-37D633B846F1}">
                <asvg:svgBlip xmlns:asvg="http://schemas.microsoft.com/office/drawing/2016/SVG/main" xmlns="" r:embed="rId3"/>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669294B-6AA9-401A-A9CB-AAC0BF78A30C}">
      <dsp:nvSpPr>
        <dsp:cNvPr id="0" name=""/>
        <dsp:cNvSpPr/>
      </dsp:nvSpPr>
      <dsp:spPr>
        <a:xfrm>
          <a:off x="1435590" y="531"/>
          <a:ext cx="64511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lvl="0" algn="l" defTabSz="933450">
            <a:lnSpc>
              <a:spcPct val="100000"/>
            </a:lnSpc>
            <a:spcBef>
              <a:spcPct val="0"/>
            </a:spcBef>
            <a:spcAft>
              <a:spcPct val="35000"/>
            </a:spcAft>
          </a:pPr>
          <a:r>
            <a:rPr lang="en-GB" sz="2100" kern="1200"/>
            <a:t>If you live in Buckinghamshire, visit </a:t>
          </a:r>
          <a:r>
            <a:rPr lang="en-GB" sz="2100" u="sng" kern="1200">
              <a:hlinkClick xmlns:r="http://schemas.openxmlformats.org/officeDocument/2006/relationships" r:id="rId4"/>
            </a:rPr>
            <a:t>www.buckinghamshire.gov.uk/admissions</a:t>
          </a:r>
          <a:r>
            <a:rPr lang="en-GB" sz="2100" u="sng" kern="1200"/>
            <a:t> </a:t>
          </a:r>
          <a:r>
            <a:rPr lang="en-GB" sz="2100" kern="1200"/>
            <a:t>between 10 September and 31 October 2024</a:t>
          </a:r>
          <a:endParaRPr lang="en-US" sz="2100" kern="1200"/>
        </a:p>
      </dsp:txBody>
      <dsp:txXfrm>
        <a:off x="1435590" y="531"/>
        <a:ext cx="6451109" cy="1242935"/>
      </dsp:txXfrm>
    </dsp:sp>
    <dsp:sp modelId="{04048B4F-EB8D-4B56-9B32-70311F1612C5}">
      <dsp:nvSpPr>
        <dsp:cNvPr id="0" name=""/>
        <dsp:cNvSpPr/>
      </dsp:nvSpPr>
      <dsp:spPr>
        <a:xfrm>
          <a:off x="0" y="1554201"/>
          <a:ext cx="7886700" cy="124293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0D8C03D-9797-4D32-AEF1-961E0B478599}">
      <dsp:nvSpPr>
        <dsp:cNvPr id="0" name=""/>
        <dsp:cNvSpPr/>
      </dsp:nvSpPr>
      <dsp:spPr>
        <a:xfrm>
          <a:off x="375988" y="1833861"/>
          <a:ext cx="683614" cy="683614"/>
        </a:xfrm>
        <a:prstGeom prst="rect">
          <a:avLst/>
        </a:prstGeom>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1D81B29-D4F6-4E82-9CA4-7250530B3604}">
      <dsp:nvSpPr>
        <dsp:cNvPr id="0" name=""/>
        <dsp:cNvSpPr/>
      </dsp:nvSpPr>
      <dsp:spPr>
        <a:xfrm>
          <a:off x="1435590" y="1554201"/>
          <a:ext cx="64511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lvl="0" algn="l" defTabSz="933450">
            <a:lnSpc>
              <a:spcPct val="100000"/>
            </a:lnSpc>
            <a:spcBef>
              <a:spcPct val="0"/>
            </a:spcBef>
            <a:spcAft>
              <a:spcPct val="35000"/>
            </a:spcAft>
          </a:pPr>
          <a:r>
            <a:rPr lang="en-GB" sz="2100" kern="1200"/>
            <a:t>If you live elsewhere apply via your own LA’s website</a:t>
          </a:r>
          <a:endParaRPr lang="en-US" sz="2100" kern="1200"/>
        </a:p>
      </dsp:txBody>
      <dsp:txXfrm>
        <a:off x="1435590" y="1554201"/>
        <a:ext cx="6451109" cy="1242935"/>
      </dsp:txXfrm>
    </dsp:sp>
    <dsp:sp modelId="{CE2E6FF8-E932-4CC8-9AFF-29F60FB064CD}">
      <dsp:nvSpPr>
        <dsp:cNvPr id="0" name=""/>
        <dsp:cNvSpPr/>
      </dsp:nvSpPr>
      <dsp:spPr>
        <a:xfrm>
          <a:off x="0" y="3107870"/>
          <a:ext cx="7886700" cy="124293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BF4BCA9-9325-4D2C-A6A5-22D24334265F}">
      <dsp:nvSpPr>
        <dsp:cNvPr id="0" name=""/>
        <dsp:cNvSpPr/>
      </dsp:nvSpPr>
      <dsp:spPr>
        <a:xfrm>
          <a:off x="375988" y="3387531"/>
          <a:ext cx="683614" cy="683614"/>
        </a:xfrm>
        <a:prstGeom prst="rect">
          <a:avLst/>
        </a:prstGeom>
        <a:blipFill>
          <a:blip xmlns:r="http://schemas.openxmlformats.org/officeDocument/2006/relationships" r:embed="rId7" cstate="print">
            <a:extLst>
              <a:ext uri="{28A0092B-C50C-407E-A947-70E740481C1C}">
                <a14:useLocalDpi xmlns:a14="http://schemas.microsoft.com/office/drawing/2010/main" val="0"/>
              </a:ext>
              <a:ext uri="{96DAC541-7B7A-43D3-8B79-37D633B846F1}">
                <asvg:svgBlip xmlns:asvg="http://schemas.microsoft.com/office/drawing/2016/SVG/main" xmlns=""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22EE1C8-9758-4886-8EC5-7E8514A80BB2}">
      <dsp:nvSpPr>
        <dsp:cNvPr id="0" name=""/>
        <dsp:cNvSpPr/>
      </dsp:nvSpPr>
      <dsp:spPr>
        <a:xfrm>
          <a:off x="1435590" y="3107870"/>
          <a:ext cx="64511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lvl="0" algn="l" defTabSz="933450">
            <a:lnSpc>
              <a:spcPct val="100000"/>
            </a:lnSpc>
            <a:spcBef>
              <a:spcPct val="0"/>
            </a:spcBef>
            <a:spcAft>
              <a:spcPct val="35000"/>
            </a:spcAft>
          </a:pPr>
          <a:r>
            <a:rPr lang="en-GB" sz="2100" kern="1200"/>
            <a:t>All you need is an email address</a:t>
          </a:r>
          <a:endParaRPr lang="en-US" sz="2100" kern="1200"/>
        </a:p>
      </dsp:txBody>
      <dsp:txXfrm>
        <a:off x="1435590" y="3107870"/>
        <a:ext cx="6451109" cy="124293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4A23E3-CA4D-4671-BF9D-5B7527246934}">
      <dsp:nvSpPr>
        <dsp:cNvPr id="0" name=""/>
        <dsp:cNvSpPr/>
      </dsp:nvSpPr>
      <dsp:spPr>
        <a:xfrm>
          <a:off x="2280144" y="1185451"/>
          <a:ext cx="492856" cy="91440"/>
        </a:xfrm>
        <a:custGeom>
          <a:avLst/>
          <a:gdLst/>
          <a:ahLst/>
          <a:cxnLst/>
          <a:rect l="0" t="0" r="0" b="0"/>
          <a:pathLst>
            <a:path>
              <a:moveTo>
                <a:pt x="0" y="45720"/>
              </a:moveTo>
              <a:lnTo>
                <a:pt x="492856" y="45720"/>
              </a:lnTo>
            </a:path>
          </a:pathLst>
        </a:custGeom>
        <a:noFill/>
        <a:ln w="635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513486" y="1228553"/>
        <a:ext cx="26172" cy="5234"/>
      </dsp:txXfrm>
    </dsp:sp>
    <dsp:sp modelId="{FDF303D4-1E0F-4169-9F29-F9FD962E64F1}">
      <dsp:nvSpPr>
        <dsp:cNvPr id="0" name=""/>
        <dsp:cNvSpPr/>
      </dsp:nvSpPr>
      <dsp:spPr>
        <a:xfrm>
          <a:off x="6045" y="548401"/>
          <a:ext cx="2275898" cy="1365538"/>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1521" tIns="117061" rIns="111521" bIns="117061" numCol="1" spcCol="1270" anchor="ctr" anchorCtr="0">
          <a:noAutofit/>
        </a:bodyPr>
        <a:lstStyle/>
        <a:p>
          <a:pPr lvl="0" algn="ctr" defTabSz="844550">
            <a:lnSpc>
              <a:spcPct val="90000"/>
            </a:lnSpc>
            <a:spcBef>
              <a:spcPct val="0"/>
            </a:spcBef>
            <a:spcAft>
              <a:spcPct val="35000"/>
            </a:spcAft>
          </a:pPr>
          <a:r>
            <a:rPr lang="en-GB" sz="1900" kern="1200" dirty="0"/>
            <a:t>You can apply on your phone, iPad or laptop</a:t>
          </a:r>
          <a:endParaRPr lang="en-US" sz="1900" kern="1200" dirty="0"/>
        </a:p>
      </dsp:txBody>
      <dsp:txXfrm>
        <a:off x="6045" y="548401"/>
        <a:ext cx="2275898" cy="1365538"/>
      </dsp:txXfrm>
    </dsp:sp>
    <dsp:sp modelId="{89626FF4-DAFE-4244-A2D8-456D4E1A5176}">
      <dsp:nvSpPr>
        <dsp:cNvPr id="0" name=""/>
        <dsp:cNvSpPr/>
      </dsp:nvSpPr>
      <dsp:spPr>
        <a:xfrm>
          <a:off x="5079499" y="1185451"/>
          <a:ext cx="492856" cy="91440"/>
        </a:xfrm>
        <a:custGeom>
          <a:avLst/>
          <a:gdLst/>
          <a:ahLst/>
          <a:cxnLst/>
          <a:rect l="0" t="0" r="0" b="0"/>
          <a:pathLst>
            <a:path>
              <a:moveTo>
                <a:pt x="0" y="45720"/>
              </a:moveTo>
              <a:lnTo>
                <a:pt x="492856" y="45720"/>
              </a:lnTo>
            </a:path>
          </a:pathLst>
        </a:custGeom>
        <a:noFill/>
        <a:ln w="635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312841" y="1228553"/>
        <a:ext cx="26172" cy="5234"/>
      </dsp:txXfrm>
    </dsp:sp>
    <dsp:sp modelId="{1325B4A4-822B-4DF7-A23F-21412E6A42F2}">
      <dsp:nvSpPr>
        <dsp:cNvPr id="0" name=""/>
        <dsp:cNvSpPr/>
      </dsp:nvSpPr>
      <dsp:spPr>
        <a:xfrm>
          <a:off x="2805400" y="548401"/>
          <a:ext cx="2275898" cy="1365538"/>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1521" tIns="117061" rIns="111521" bIns="117061" numCol="1" spcCol="1270" anchor="ctr" anchorCtr="0">
          <a:noAutofit/>
        </a:bodyPr>
        <a:lstStyle/>
        <a:p>
          <a:pPr lvl="0" algn="ctr" defTabSz="844550">
            <a:lnSpc>
              <a:spcPct val="90000"/>
            </a:lnSpc>
            <a:spcBef>
              <a:spcPct val="0"/>
            </a:spcBef>
            <a:spcAft>
              <a:spcPct val="35000"/>
            </a:spcAft>
          </a:pPr>
          <a:r>
            <a:rPr lang="en-GB" sz="1900" kern="1200" dirty="0"/>
            <a:t>Make a note of which email account and password you have used!</a:t>
          </a:r>
          <a:endParaRPr lang="en-US" sz="1900" kern="1200" dirty="0"/>
        </a:p>
      </dsp:txBody>
      <dsp:txXfrm>
        <a:off x="2805400" y="548401"/>
        <a:ext cx="2275898" cy="1365538"/>
      </dsp:txXfrm>
    </dsp:sp>
    <dsp:sp modelId="{7B05DC8D-F64A-484B-82FF-B9617FCC5183}">
      <dsp:nvSpPr>
        <dsp:cNvPr id="0" name=""/>
        <dsp:cNvSpPr/>
      </dsp:nvSpPr>
      <dsp:spPr>
        <a:xfrm>
          <a:off x="1143995" y="1912140"/>
          <a:ext cx="5598709" cy="492856"/>
        </a:xfrm>
        <a:custGeom>
          <a:avLst/>
          <a:gdLst/>
          <a:ahLst/>
          <a:cxnLst/>
          <a:rect l="0" t="0" r="0" b="0"/>
          <a:pathLst>
            <a:path>
              <a:moveTo>
                <a:pt x="5598709" y="0"/>
              </a:moveTo>
              <a:lnTo>
                <a:pt x="5598709" y="263528"/>
              </a:lnTo>
              <a:lnTo>
                <a:pt x="0" y="263528"/>
              </a:lnTo>
              <a:lnTo>
                <a:pt x="0" y="492856"/>
              </a:lnTo>
            </a:path>
          </a:pathLst>
        </a:custGeom>
        <a:noFill/>
        <a:ln w="635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802771" y="2155951"/>
        <a:ext cx="281156" cy="5234"/>
      </dsp:txXfrm>
    </dsp:sp>
    <dsp:sp modelId="{DC97A792-FDD7-426C-AA2F-0CAC0F1B50B5}">
      <dsp:nvSpPr>
        <dsp:cNvPr id="0" name=""/>
        <dsp:cNvSpPr/>
      </dsp:nvSpPr>
      <dsp:spPr>
        <a:xfrm>
          <a:off x="5604755" y="548401"/>
          <a:ext cx="2275898" cy="1365538"/>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1521" tIns="117061" rIns="111521" bIns="117061" numCol="1" spcCol="1270" anchor="ctr" anchorCtr="0">
          <a:noAutofit/>
        </a:bodyPr>
        <a:lstStyle/>
        <a:p>
          <a:pPr lvl="0" algn="ctr" defTabSz="844550">
            <a:lnSpc>
              <a:spcPct val="90000"/>
            </a:lnSpc>
            <a:spcBef>
              <a:spcPct val="0"/>
            </a:spcBef>
            <a:spcAft>
              <a:spcPct val="35000"/>
            </a:spcAft>
          </a:pPr>
          <a:r>
            <a:rPr lang="en-GB" sz="1900" kern="1200" dirty="0"/>
            <a:t>Use an email address that you know you can access even if not in work</a:t>
          </a:r>
          <a:endParaRPr lang="en-US" sz="1900" kern="1200" dirty="0"/>
        </a:p>
      </dsp:txBody>
      <dsp:txXfrm>
        <a:off x="5604755" y="548401"/>
        <a:ext cx="2275898" cy="1365538"/>
      </dsp:txXfrm>
    </dsp:sp>
    <dsp:sp modelId="{681F4A76-A9EA-438D-B25F-E3E4AD107E4E}">
      <dsp:nvSpPr>
        <dsp:cNvPr id="0" name=""/>
        <dsp:cNvSpPr/>
      </dsp:nvSpPr>
      <dsp:spPr>
        <a:xfrm>
          <a:off x="2280144" y="3074446"/>
          <a:ext cx="492856" cy="91440"/>
        </a:xfrm>
        <a:custGeom>
          <a:avLst/>
          <a:gdLst/>
          <a:ahLst/>
          <a:cxnLst/>
          <a:rect l="0" t="0" r="0" b="0"/>
          <a:pathLst>
            <a:path>
              <a:moveTo>
                <a:pt x="0" y="45720"/>
              </a:moveTo>
              <a:lnTo>
                <a:pt x="492856" y="45720"/>
              </a:lnTo>
            </a:path>
          </a:pathLst>
        </a:custGeom>
        <a:noFill/>
        <a:ln w="635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513486" y="3117549"/>
        <a:ext cx="26172" cy="5234"/>
      </dsp:txXfrm>
    </dsp:sp>
    <dsp:sp modelId="{7464779F-0832-4282-8097-D01C20B83BB1}">
      <dsp:nvSpPr>
        <dsp:cNvPr id="0" name=""/>
        <dsp:cNvSpPr/>
      </dsp:nvSpPr>
      <dsp:spPr>
        <a:xfrm>
          <a:off x="6045" y="2437397"/>
          <a:ext cx="2275898" cy="1365538"/>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1521" tIns="117061" rIns="111521" bIns="117061" numCol="1" spcCol="1270" anchor="ctr" anchorCtr="0">
          <a:noAutofit/>
        </a:bodyPr>
        <a:lstStyle/>
        <a:p>
          <a:pPr lvl="0" algn="ctr" defTabSz="844550">
            <a:lnSpc>
              <a:spcPct val="90000"/>
            </a:lnSpc>
            <a:spcBef>
              <a:spcPct val="0"/>
            </a:spcBef>
            <a:spcAft>
              <a:spcPct val="35000"/>
            </a:spcAft>
          </a:pPr>
          <a:r>
            <a:rPr lang="en-GB" sz="1900" kern="1200" dirty="0"/>
            <a:t>You will be reminded if an application has not been submitted</a:t>
          </a:r>
          <a:endParaRPr lang="en-US" sz="1900" kern="1200" dirty="0"/>
        </a:p>
      </dsp:txBody>
      <dsp:txXfrm>
        <a:off x="6045" y="2437397"/>
        <a:ext cx="2275898" cy="1365538"/>
      </dsp:txXfrm>
    </dsp:sp>
    <dsp:sp modelId="{C461E97E-A3D7-4BAE-A59A-BA40BE7B2777}">
      <dsp:nvSpPr>
        <dsp:cNvPr id="0" name=""/>
        <dsp:cNvSpPr/>
      </dsp:nvSpPr>
      <dsp:spPr>
        <a:xfrm>
          <a:off x="5079499" y="3074446"/>
          <a:ext cx="492856" cy="91440"/>
        </a:xfrm>
        <a:custGeom>
          <a:avLst/>
          <a:gdLst/>
          <a:ahLst/>
          <a:cxnLst/>
          <a:rect l="0" t="0" r="0" b="0"/>
          <a:pathLst>
            <a:path>
              <a:moveTo>
                <a:pt x="0" y="45720"/>
              </a:moveTo>
              <a:lnTo>
                <a:pt x="492856" y="45720"/>
              </a:lnTo>
            </a:path>
          </a:pathLst>
        </a:custGeom>
        <a:noFill/>
        <a:ln w="635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312841" y="3117549"/>
        <a:ext cx="26172" cy="5234"/>
      </dsp:txXfrm>
    </dsp:sp>
    <dsp:sp modelId="{9B73286A-82C4-47E7-AEBC-87A5FB3FFADB}">
      <dsp:nvSpPr>
        <dsp:cNvPr id="0" name=""/>
        <dsp:cNvSpPr/>
      </dsp:nvSpPr>
      <dsp:spPr>
        <a:xfrm>
          <a:off x="2805400" y="2437397"/>
          <a:ext cx="2275898" cy="1365538"/>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1521" tIns="117061" rIns="111521" bIns="117061" numCol="1" spcCol="1270" anchor="ctr" anchorCtr="0">
          <a:noAutofit/>
        </a:bodyPr>
        <a:lstStyle/>
        <a:p>
          <a:pPr lvl="0" algn="ctr" defTabSz="844550">
            <a:lnSpc>
              <a:spcPct val="90000"/>
            </a:lnSpc>
            <a:spcBef>
              <a:spcPct val="0"/>
            </a:spcBef>
            <a:spcAft>
              <a:spcPct val="35000"/>
            </a:spcAft>
          </a:pPr>
          <a:r>
            <a:rPr lang="en-GB" sz="1900" kern="1200" dirty="0"/>
            <a:t>You can accept the place online</a:t>
          </a:r>
          <a:endParaRPr lang="en-US" sz="1900" kern="1200" dirty="0"/>
        </a:p>
      </dsp:txBody>
      <dsp:txXfrm>
        <a:off x="2805400" y="2437397"/>
        <a:ext cx="2275898" cy="1365538"/>
      </dsp:txXfrm>
    </dsp:sp>
    <dsp:sp modelId="{5C0F0887-1ED6-4645-A7DE-65DA3CBE334B}">
      <dsp:nvSpPr>
        <dsp:cNvPr id="0" name=""/>
        <dsp:cNvSpPr/>
      </dsp:nvSpPr>
      <dsp:spPr>
        <a:xfrm>
          <a:off x="5604755" y="2437397"/>
          <a:ext cx="2275898" cy="1365538"/>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1521" tIns="117061" rIns="111521" bIns="117061" numCol="1" spcCol="1270" anchor="ctr" anchorCtr="0">
          <a:noAutofit/>
        </a:bodyPr>
        <a:lstStyle/>
        <a:p>
          <a:pPr lvl="0" algn="ctr" defTabSz="844550">
            <a:lnSpc>
              <a:spcPct val="90000"/>
            </a:lnSpc>
            <a:spcBef>
              <a:spcPct val="0"/>
            </a:spcBef>
            <a:spcAft>
              <a:spcPct val="35000"/>
            </a:spcAft>
          </a:pPr>
          <a:r>
            <a:rPr lang="en-GB" sz="1900" kern="1200" dirty="0"/>
            <a:t>You will see the outcome of all school preferences</a:t>
          </a:r>
          <a:endParaRPr lang="en-US" sz="1900" kern="1200" dirty="0"/>
        </a:p>
      </dsp:txBody>
      <dsp:txXfrm>
        <a:off x="5604755" y="2437397"/>
        <a:ext cx="2275898" cy="136553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045E77-BD96-4151-8A06-6CB02581B314}">
      <dsp:nvSpPr>
        <dsp:cNvPr id="0" name=""/>
        <dsp:cNvSpPr/>
      </dsp:nvSpPr>
      <dsp:spPr>
        <a:xfrm>
          <a:off x="3591693" y="867422"/>
          <a:ext cx="669113" cy="91440"/>
        </a:xfrm>
        <a:custGeom>
          <a:avLst/>
          <a:gdLst/>
          <a:ahLst/>
          <a:cxnLst/>
          <a:rect l="0" t="0" r="0" b="0"/>
          <a:pathLst>
            <a:path>
              <a:moveTo>
                <a:pt x="0" y="45720"/>
              </a:moveTo>
              <a:lnTo>
                <a:pt x="669113" y="45720"/>
              </a:lnTo>
            </a:path>
          </a:pathLst>
        </a:custGeom>
        <a:noFill/>
        <a:ln w="635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908757" y="909643"/>
        <a:ext cx="34985" cy="6997"/>
      </dsp:txXfrm>
    </dsp:sp>
    <dsp:sp modelId="{BEAB7DC2-1BBA-4E26-A166-404FBFC77C22}">
      <dsp:nvSpPr>
        <dsp:cNvPr id="0" name=""/>
        <dsp:cNvSpPr/>
      </dsp:nvSpPr>
      <dsp:spPr>
        <a:xfrm>
          <a:off x="551260" y="472"/>
          <a:ext cx="3042232" cy="1825339"/>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49072" tIns="156477" rIns="149072" bIns="156477" numCol="1" spcCol="1270" anchor="ctr" anchorCtr="0">
          <a:noAutofit/>
        </a:bodyPr>
        <a:lstStyle/>
        <a:p>
          <a:pPr lvl="0" algn="ctr" defTabSz="800100">
            <a:lnSpc>
              <a:spcPct val="90000"/>
            </a:lnSpc>
            <a:spcBef>
              <a:spcPct val="0"/>
            </a:spcBef>
            <a:spcAft>
              <a:spcPct val="35000"/>
            </a:spcAft>
          </a:pPr>
          <a:r>
            <a:rPr lang="en-GB" sz="1800" kern="1200" dirty="0"/>
            <a:t>Does your child need to sit or pass a test to be considered for a place at the school? </a:t>
          </a:r>
          <a:endParaRPr lang="en-US" sz="1800" kern="1200" dirty="0"/>
        </a:p>
      </dsp:txBody>
      <dsp:txXfrm>
        <a:off x="551260" y="472"/>
        <a:ext cx="3042232" cy="1825339"/>
      </dsp:txXfrm>
    </dsp:sp>
    <dsp:sp modelId="{D223E819-9FF9-408C-912B-8F12B18D3D02}">
      <dsp:nvSpPr>
        <dsp:cNvPr id="0" name=""/>
        <dsp:cNvSpPr/>
      </dsp:nvSpPr>
      <dsp:spPr>
        <a:xfrm>
          <a:off x="2072376" y="1824012"/>
          <a:ext cx="3741946" cy="669113"/>
        </a:xfrm>
        <a:custGeom>
          <a:avLst/>
          <a:gdLst/>
          <a:ahLst/>
          <a:cxnLst/>
          <a:rect l="0" t="0" r="0" b="0"/>
          <a:pathLst>
            <a:path>
              <a:moveTo>
                <a:pt x="3741946" y="0"/>
              </a:moveTo>
              <a:lnTo>
                <a:pt x="3741946" y="351656"/>
              </a:lnTo>
              <a:lnTo>
                <a:pt x="0" y="351656"/>
              </a:lnTo>
              <a:lnTo>
                <a:pt x="0" y="669113"/>
              </a:lnTo>
            </a:path>
          </a:pathLst>
        </a:custGeom>
        <a:noFill/>
        <a:ln w="635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848179" y="2155070"/>
        <a:ext cx="190340" cy="6997"/>
      </dsp:txXfrm>
    </dsp:sp>
    <dsp:sp modelId="{DB5DD4FA-88DE-498B-9520-60F3798CF3C3}">
      <dsp:nvSpPr>
        <dsp:cNvPr id="0" name=""/>
        <dsp:cNvSpPr/>
      </dsp:nvSpPr>
      <dsp:spPr>
        <a:xfrm>
          <a:off x="4293206" y="472"/>
          <a:ext cx="3042232" cy="1825339"/>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49072" tIns="156477" rIns="149072" bIns="156477" numCol="1" spcCol="1270" anchor="ctr" anchorCtr="0">
          <a:noAutofit/>
        </a:bodyPr>
        <a:lstStyle/>
        <a:p>
          <a:pPr lvl="0" algn="ctr" defTabSz="800100">
            <a:lnSpc>
              <a:spcPct val="90000"/>
            </a:lnSpc>
            <a:spcBef>
              <a:spcPct val="0"/>
            </a:spcBef>
            <a:spcAft>
              <a:spcPct val="35000"/>
            </a:spcAft>
          </a:pPr>
          <a:r>
            <a:rPr lang="en-GB" sz="1800" kern="1200" dirty="0"/>
            <a:t>Do you know where your child fits on the school’s admission rules? </a:t>
          </a:r>
          <a:endParaRPr lang="en-US" sz="1800" kern="1200" dirty="0"/>
        </a:p>
      </dsp:txBody>
      <dsp:txXfrm>
        <a:off x="4293206" y="472"/>
        <a:ext cx="3042232" cy="1825339"/>
      </dsp:txXfrm>
    </dsp:sp>
    <dsp:sp modelId="{F92B4C19-96F0-4D64-AA03-43E44F30570A}">
      <dsp:nvSpPr>
        <dsp:cNvPr id="0" name=""/>
        <dsp:cNvSpPr/>
      </dsp:nvSpPr>
      <dsp:spPr>
        <a:xfrm>
          <a:off x="3591693" y="3392475"/>
          <a:ext cx="669113" cy="91440"/>
        </a:xfrm>
        <a:custGeom>
          <a:avLst/>
          <a:gdLst/>
          <a:ahLst/>
          <a:cxnLst/>
          <a:rect l="0" t="0" r="0" b="0"/>
          <a:pathLst>
            <a:path>
              <a:moveTo>
                <a:pt x="0" y="45720"/>
              </a:moveTo>
              <a:lnTo>
                <a:pt x="669113" y="45720"/>
              </a:lnTo>
            </a:path>
          </a:pathLst>
        </a:custGeom>
        <a:noFill/>
        <a:ln w="635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908757" y="3434697"/>
        <a:ext cx="34985" cy="6997"/>
      </dsp:txXfrm>
    </dsp:sp>
    <dsp:sp modelId="{2E7E1288-0A12-4FC8-BDEE-A297F49E897D}">
      <dsp:nvSpPr>
        <dsp:cNvPr id="0" name=""/>
        <dsp:cNvSpPr/>
      </dsp:nvSpPr>
      <dsp:spPr>
        <a:xfrm>
          <a:off x="551260" y="2525525"/>
          <a:ext cx="3042232" cy="1825339"/>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49072" tIns="156477" rIns="149072" bIns="156477" numCol="1" spcCol="1270" anchor="ctr" anchorCtr="0">
          <a:noAutofit/>
        </a:bodyPr>
        <a:lstStyle/>
        <a:p>
          <a:pPr lvl="0" algn="ctr" defTabSz="800100">
            <a:lnSpc>
              <a:spcPct val="90000"/>
            </a:lnSpc>
            <a:spcBef>
              <a:spcPct val="0"/>
            </a:spcBef>
            <a:spcAft>
              <a:spcPct val="35000"/>
            </a:spcAft>
          </a:pPr>
          <a:r>
            <a:rPr lang="en-GB" sz="1800" kern="1200" dirty="0"/>
            <a:t>Do you need to complete a supplementary information form (SIF) for the school? (e.g. Due to faith or because your child is eligible for Pupil Premium)</a:t>
          </a:r>
          <a:endParaRPr lang="en-US" sz="1800" kern="1200" dirty="0"/>
        </a:p>
      </dsp:txBody>
      <dsp:txXfrm>
        <a:off x="551260" y="2525525"/>
        <a:ext cx="3042232" cy="1825339"/>
      </dsp:txXfrm>
    </dsp:sp>
    <dsp:sp modelId="{9B825588-60F6-48DE-8315-148AB3486751}">
      <dsp:nvSpPr>
        <dsp:cNvPr id="0" name=""/>
        <dsp:cNvSpPr/>
      </dsp:nvSpPr>
      <dsp:spPr>
        <a:xfrm>
          <a:off x="4293206" y="2525525"/>
          <a:ext cx="3042232" cy="1825339"/>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49072" tIns="156477" rIns="149072" bIns="156477" numCol="1" spcCol="1270" anchor="ctr" anchorCtr="0">
          <a:noAutofit/>
        </a:bodyPr>
        <a:lstStyle/>
        <a:p>
          <a:pPr lvl="0" algn="ctr" defTabSz="800100">
            <a:lnSpc>
              <a:spcPct val="90000"/>
            </a:lnSpc>
            <a:spcBef>
              <a:spcPct val="0"/>
            </a:spcBef>
            <a:spcAft>
              <a:spcPct val="35000"/>
            </a:spcAft>
          </a:pPr>
          <a:r>
            <a:rPr lang="en-GB" sz="1800" kern="1200" dirty="0"/>
            <a:t>Do you live in catchment? (Check this on the Buckinghamshire Council website)</a:t>
          </a:r>
          <a:endParaRPr lang="en-US" sz="1800" kern="1200" dirty="0"/>
        </a:p>
      </dsp:txBody>
      <dsp:txXfrm>
        <a:off x="4293206" y="2525525"/>
        <a:ext cx="3042232" cy="182533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60CA1F-3390-4827-B633-8FEDA8A2B6B4}">
      <dsp:nvSpPr>
        <dsp:cNvPr id="0" name=""/>
        <dsp:cNvSpPr/>
      </dsp:nvSpPr>
      <dsp:spPr>
        <a:xfrm>
          <a:off x="319627" y="1435"/>
          <a:ext cx="7247445" cy="4348467"/>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t" anchorCtr="0">
          <a:noAutofit/>
        </a:bodyPr>
        <a:lstStyle/>
        <a:p>
          <a:pPr lvl="0" algn="l" defTabSz="1200150">
            <a:lnSpc>
              <a:spcPct val="90000"/>
            </a:lnSpc>
            <a:spcBef>
              <a:spcPct val="0"/>
            </a:spcBef>
            <a:spcAft>
              <a:spcPct val="35000"/>
            </a:spcAft>
          </a:pPr>
          <a:r>
            <a:rPr lang="en-GB" sz="2700" kern="1200" dirty="0"/>
            <a:t>Transport is given to the </a:t>
          </a:r>
          <a:r>
            <a:rPr lang="en-GB" sz="2700" b="1" u="sng" kern="1200" dirty="0"/>
            <a:t>nearest</a:t>
          </a:r>
          <a:r>
            <a:rPr lang="en-GB" sz="2700" kern="1200" dirty="0"/>
            <a:t> secondary school if: </a:t>
          </a:r>
          <a:endParaRPr lang="en-US" sz="2700" kern="1200" dirty="0"/>
        </a:p>
        <a:p>
          <a:pPr marL="228600" lvl="1" indent="-228600" algn="l" defTabSz="933450">
            <a:lnSpc>
              <a:spcPct val="90000"/>
            </a:lnSpc>
            <a:spcBef>
              <a:spcPct val="0"/>
            </a:spcBef>
            <a:spcAft>
              <a:spcPct val="15000"/>
            </a:spcAft>
            <a:buChar char="••"/>
          </a:pPr>
          <a:r>
            <a:rPr lang="en-GB" sz="2100" kern="1200" dirty="0"/>
            <a:t>Over three miles away, or </a:t>
          </a:r>
          <a:endParaRPr lang="en-US" sz="2100" kern="1200" dirty="0"/>
        </a:p>
        <a:p>
          <a:pPr marL="228600" lvl="1" indent="-228600" algn="l" defTabSz="933450">
            <a:lnSpc>
              <a:spcPct val="90000"/>
            </a:lnSpc>
            <a:spcBef>
              <a:spcPct val="0"/>
            </a:spcBef>
            <a:spcAft>
              <a:spcPct val="15000"/>
            </a:spcAft>
            <a:buChar char="••"/>
          </a:pPr>
          <a:r>
            <a:rPr lang="en-GB" sz="2100" kern="1200" dirty="0"/>
            <a:t>Under three miles but the route is an ‘unsafe walking route’</a:t>
          </a:r>
          <a:endParaRPr lang="en-US" sz="2100" kern="1200" dirty="0"/>
        </a:p>
        <a:p>
          <a:pPr marL="228600" lvl="1" indent="-228600" algn="l" defTabSz="933450">
            <a:lnSpc>
              <a:spcPct val="90000"/>
            </a:lnSpc>
            <a:spcBef>
              <a:spcPct val="0"/>
            </a:spcBef>
            <a:spcAft>
              <a:spcPct val="15000"/>
            </a:spcAft>
            <a:buChar char="••"/>
          </a:pPr>
          <a:r>
            <a:rPr lang="en-GB" sz="2100" kern="1200" dirty="0"/>
            <a:t>Check on </a:t>
          </a:r>
          <a:r>
            <a:rPr lang="en-GB" sz="2100" kern="1200" dirty="0">
              <a:hlinkClick xmlns:r="http://schemas.openxmlformats.org/officeDocument/2006/relationships" r:id="rId1"/>
            </a:rPr>
            <a:t>Find my child a school place (buckscc.gov.uk)</a:t>
          </a:r>
          <a:r>
            <a:rPr lang="en-GB" sz="2100" kern="1200" dirty="0"/>
            <a:t> to find your nearest school for transport purposes</a:t>
          </a:r>
          <a:endParaRPr lang="en-US" sz="2100" kern="1200" dirty="0"/>
        </a:p>
        <a:p>
          <a:pPr marL="228600" lvl="1" indent="-228600" algn="l" defTabSz="933450">
            <a:lnSpc>
              <a:spcPct val="90000"/>
            </a:lnSpc>
            <a:spcBef>
              <a:spcPct val="0"/>
            </a:spcBef>
            <a:spcAft>
              <a:spcPct val="15000"/>
            </a:spcAft>
            <a:buChar char="••"/>
          </a:pPr>
          <a:r>
            <a:rPr lang="en-GB" sz="2100" kern="1200"/>
            <a:t>All secondary schools are treated equally (grammar/upper/comprehensive/free)</a:t>
          </a:r>
          <a:endParaRPr lang="en-US" sz="2100" kern="1200"/>
        </a:p>
        <a:p>
          <a:pPr marL="228600" lvl="1" indent="-228600" algn="l" defTabSz="933450">
            <a:lnSpc>
              <a:spcPct val="90000"/>
            </a:lnSpc>
            <a:spcBef>
              <a:spcPct val="0"/>
            </a:spcBef>
            <a:spcAft>
              <a:spcPct val="15000"/>
            </a:spcAft>
            <a:buChar char="••"/>
          </a:pPr>
          <a:r>
            <a:rPr lang="en-GB" sz="2100" kern="1200" dirty="0"/>
            <a:t>If you qualify for grammar school and attend your nearest grammar school, you will only be assisted with transport if there is </a:t>
          </a:r>
          <a:r>
            <a:rPr lang="en-GB" sz="2100" i="1" kern="1200" dirty="0"/>
            <a:t>no nearer </a:t>
          </a:r>
          <a:r>
            <a:rPr lang="en-GB" sz="2100" kern="1200" dirty="0"/>
            <a:t>upper school.</a:t>
          </a:r>
          <a:endParaRPr lang="en-US" sz="2100" kern="1200" dirty="0"/>
        </a:p>
        <a:p>
          <a:pPr marL="228600" lvl="1" indent="-228600" algn="l" defTabSz="933450">
            <a:lnSpc>
              <a:spcPct val="90000"/>
            </a:lnSpc>
            <a:spcBef>
              <a:spcPct val="0"/>
            </a:spcBef>
            <a:spcAft>
              <a:spcPct val="15000"/>
            </a:spcAft>
            <a:buChar char="••"/>
          </a:pPr>
          <a:r>
            <a:rPr lang="en-GB" sz="2100" kern="1200" dirty="0"/>
            <a:t>Paid-for bus tickets can be purchased</a:t>
          </a:r>
          <a:endParaRPr lang="en-US" sz="2100" kern="1200" dirty="0"/>
        </a:p>
      </dsp:txBody>
      <dsp:txXfrm>
        <a:off x="319627" y="1435"/>
        <a:ext cx="7247445" cy="434846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E04F67-91C7-4408-9733-07E059F15BAA}">
      <dsp:nvSpPr>
        <dsp:cNvPr id="0" name=""/>
        <dsp:cNvSpPr/>
      </dsp:nvSpPr>
      <dsp:spPr>
        <a:xfrm>
          <a:off x="0" y="531"/>
          <a:ext cx="7886700" cy="124293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8D728FA-E403-4396-A21B-833C0461733F}">
      <dsp:nvSpPr>
        <dsp:cNvPr id="0" name=""/>
        <dsp:cNvSpPr/>
      </dsp:nvSpPr>
      <dsp:spPr>
        <a:xfrm>
          <a:off x="375988" y="280191"/>
          <a:ext cx="683614" cy="683614"/>
        </a:xfrm>
        <a:prstGeom prst="rect">
          <a:avLst/>
        </a:prstGeom>
        <a:blipFill>
          <a:blip xmlns:r="http://schemas.openxmlformats.org/officeDocument/2006/relationships" r:embed="rId1">
            <a:extLst>
              <a:ext uri="{96DAC541-7B7A-43D3-8B79-37D633B846F1}">
                <asvg:svgBlip xmlns:asvg="http://schemas.microsoft.com/office/drawing/2016/SVG/main" xmlns=""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D1BA08E-0DA4-4BA3-BD6E-52E0591E267B}">
      <dsp:nvSpPr>
        <dsp:cNvPr id="0" name=""/>
        <dsp:cNvSpPr/>
      </dsp:nvSpPr>
      <dsp:spPr>
        <a:xfrm>
          <a:off x="1435590" y="531"/>
          <a:ext cx="64511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lvl="0" algn="l" defTabSz="889000">
            <a:lnSpc>
              <a:spcPct val="90000"/>
            </a:lnSpc>
            <a:spcBef>
              <a:spcPct val="0"/>
            </a:spcBef>
            <a:spcAft>
              <a:spcPct val="35000"/>
            </a:spcAft>
          </a:pPr>
          <a:r>
            <a:rPr lang="en-GB" sz="2000" kern="1200" dirty="0"/>
            <a:t>You can appeal for any school you have been refused</a:t>
          </a:r>
          <a:endParaRPr lang="en-US" sz="2000" kern="1200" dirty="0"/>
        </a:p>
      </dsp:txBody>
      <dsp:txXfrm>
        <a:off x="1435590" y="531"/>
        <a:ext cx="6451109" cy="1242935"/>
      </dsp:txXfrm>
    </dsp:sp>
    <dsp:sp modelId="{45023019-AA49-4D3C-8CE0-81C06762EDED}">
      <dsp:nvSpPr>
        <dsp:cNvPr id="0" name=""/>
        <dsp:cNvSpPr/>
      </dsp:nvSpPr>
      <dsp:spPr>
        <a:xfrm>
          <a:off x="0" y="1554201"/>
          <a:ext cx="7886700" cy="124293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85C30B3-C303-4E93-91C1-164430EC3440}">
      <dsp:nvSpPr>
        <dsp:cNvPr id="0" name=""/>
        <dsp:cNvSpPr/>
      </dsp:nvSpPr>
      <dsp:spPr>
        <a:xfrm>
          <a:off x="375988" y="1833861"/>
          <a:ext cx="683614" cy="683614"/>
        </a:xfrm>
        <a:prstGeom prst="rect">
          <a:avLst/>
        </a:prstGeom>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FB231F5-26C7-4FDF-BC3E-93CEB8FFC258}">
      <dsp:nvSpPr>
        <dsp:cNvPr id="0" name=""/>
        <dsp:cNvSpPr/>
      </dsp:nvSpPr>
      <dsp:spPr>
        <a:xfrm>
          <a:off x="1435590" y="1554201"/>
          <a:ext cx="64511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lvl="0" algn="l" defTabSz="889000">
            <a:lnSpc>
              <a:spcPct val="90000"/>
            </a:lnSpc>
            <a:spcBef>
              <a:spcPct val="0"/>
            </a:spcBef>
            <a:spcAft>
              <a:spcPct val="35000"/>
            </a:spcAft>
          </a:pPr>
          <a:r>
            <a:rPr lang="en-GB" sz="2000" kern="1200" dirty="0"/>
            <a:t>This includes where your preference is a grammar school, and your child has not qualified</a:t>
          </a:r>
          <a:endParaRPr lang="en-US" sz="2000" kern="1200" dirty="0"/>
        </a:p>
      </dsp:txBody>
      <dsp:txXfrm>
        <a:off x="1435590" y="1554201"/>
        <a:ext cx="6451109" cy="1242935"/>
      </dsp:txXfrm>
    </dsp:sp>
    <dsp:sp modelId="{4EF5DA97-201A-4AF6-B5A9-1B80A9F8A195}">
      <dsp:nvSpPr>
        <dsp:cNvPr id="0" name=""/>
        <dsp:cNvSpPr/>
      </dsp:nvSpPr>
      <dsp:spPr>
        <a:xfrm>
          <a:off x="0" y="3107870"/>
          <a:ext cx="7886700" cy="124293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A3F3FD1-B541-4165-BF9F-56567DEA0E3C}">
      <dsp:nvSpPr>
        <dsp:cNvPr id="0" name=""/>
        <dsp:cNvSpPr/>
      </dsp:nvSpPr>
      <dsp:spPr>
        <a:xfrm>
          <a:off x="375988" y="3387531"/>
          <a:ext cx="683614" cy="683614"/>
        </a:xfrm>
        <a:prstGeom prst="rect">
          <a:avLst/>
        </a:prstGeom>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CAC5B7A-9C5C-48BB-84F9-22B67B0501AC}">
      <dsp:nvSpPr>
        <dsp:cNvPr id="0" name=""/>
        <dsp:cNvSpPr/>
      </dsp:nvSpPr>
      <dsp:spPr>
        <a:xfrm>
          <a:off x="1435590" y="3107870"/>
          <a:ext cx="64511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lvl="0" algn="l" defTabSz="889000">
            <a:lnSpc>
              <a:spcPct val="90000"/>
            </a:lnSpc>
            <a:spcBef>
              <a:spcPct val="0"/>
            </a:spcBef>
            <a:spcAft>
              <a:spcPct val="35000"/>
            </a:spcAft>
          </a:pPr>
          <a:r>
            <a:rPr lang="en-GB" sz="2000" kern="1200" dirty="0"/>
            <a:t>We will automatically add your child to the waiting list for any school on your application above the school we have offered as long as it is a school they are qualified to attend</a:t>
          </a:r>
          <a:endParaRPr lang="en-US" sz="2000" kern="1200" dirty="0"/>
        </a:p>
      </dsp:txBody>
      <dsp:txXfrm>
        <a:off x="1435590" y="3107870"/>
        <a:ext cx="6451109" cy="1242935"/>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xmlns="">
        <a:lvl1pPr>
          <a:lnSpc>
            <a:spcPct val="100000"/>
          </a:lnSpc>
          <a:defRPr b="1"/>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xmlns="">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xmlns="">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32" tIns="45716" rIns="91432" bIns="45716" rtlCol="0"/>
          <a:lstStyle>
            <a:lvl1pPr algn="l">
              <a:defRPr sz="1200"/>
            </a:lvl1pPr>
          </a:lstStyle>
          <a:p>
            <a:endParaRPr lang="en-GB"/>
          </a:p>
        </p:txBody>
      </p:sp>
      <p:sp>
        <p:nvSpPr>
          <p:cNvPr id="3" name="Date Placeholder 2"/>
          <p:cNvSpPr>
            <a:spLocks noGrp="1"/>
          </p:cNvSpPr>
          <p:nvPr>
            <p:ph type="dt" idx="1"/>
          </p:nvPr>
        </p:nvSpPr>
        <p:spPr>
          <a:xfrm>
            <a:off x="3850444" y="0"/>
            <a:ext cx="2945659" cy="496332"/>
          </a:xfrm>
          <a:prstGeom prst="rect">
            <a:avLst/>
          </a:prstGeom>
        </p:spPr>
        <p:txBody>
          <a:bodyPr vert="horz" lIns="91432" tIns="45716" rIns="91432" bIns="45716" rtlCol="0"/>
          <a:lstStyle>
            <a:lvl1pPr algn="r">
              <a:defRPr sz="1200"/>
            </a:lvl1pPr>
          </a:lstStyle>
          <a:p>
            <a:fld id="{F455298A-BE3E-4331-8636-8EA6EF79D7BD}" type="datetimeFigureOut">
              <a:rPr lang="en-GB" smtClean="0"/>
              <a:pPr/>
              <a:t>27/06/2024</a:t>
            </a:fld>
            <a:endParaRPr lang="en-GB"/>
          </a:p>
        </p:txBody>
      </p:sp>
      <p:sp>
        <p:nvSpPr>
          <p:cNvPr id="4" name="Slide Image Placeholder 3"/>
          <p:cNvSpPr>
            <a:spLocks noGrp="1" noRot="1" noChangeAspect="1"/>
          </p:cNvSpPr>
          <p:nvPr>
            <p:ph type="sldImg" idx="2"/>
          </p:nvPr>
        </p:nvSpPr>
        <p:spPr>
          <a:xfrm>
            <a:off x="919163" y="744538"/>
            <a:ext cx="4960937" cy="3722687"/>
          </a:xfrm>
          <a:prstGeom prst="rect">
            <a:avLst/>
          </a:prstGeom>
          <a:noFill/>
          <a:ln w="12700">
            <a:solidFill>
              <a:prstClr val="black"/>
            </a:solidFill>
          </a:ln>
        </p:spPr>
        <p:txBody>
          <a:bodyPr vert="horz" lIns="91432" tIns="45716" rIns="91432" bIns="45716"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32" tIns="45716" rIns="91432" bIns="4571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32" tIns="45716" rIns="91432" bIns="45716" rtlCol="0" anchor="b"/>
          <a:lstStyle>
            <a:lvl1pPr algn="l">
              <a:defRPr sz="1200"/>
            </a:lvl1pPr>
          </a:lstStyle>
          <a:p>
            <a:endParaRPr lang="en-GB"/>
          </a:p>
        </p:txBody>
      </p:sp>
      <p:sp>
        <p:nvSpPr>
          <p:cNvPr id="7" name="Slide Number Placeholder 6"/>
          <p:cNvSpPr>
            <a:spLocks noGrp="1"/>
          </p:cNvSpPr>
          <p:nvPr>
            <p:ph type="sldNum" sz="quarter" idx="5"/>
          </p:nvPr>
        </p:nvSpPr>
        <p:spPr>
          <a:xfrm>
            <a:off x="3850444" y="9428583"/>
            <a:ext cx="2945659" cy="496332"/>
          </a:xfrm>
          <a:prstGeom prst="rect">
            <a:avLst/>
          </a:prstGeom>
        </p:spPr>
        <p:txBody>
          <a:bodyPr vert="horz" lIns="91432" tIns="45716" rIns="91432" bIns="45716" rtlCol="0" anchor="b"/>
          <a:lstStyle>
            <a:lvl1pPr algn="r">
              <a:defRPr sz="1200"/>
            </a:lvl1pPr>
          </a:lstStyle>
          <a:p>
            <a:fld id="{17A5C5A3-3FD0-4CCD-B10A-2D7E3F78E721}" type="slidenum">
              <a:rPr lang="en-GB" smtClean="0"/>
              <a:pPr/>
              <a:t>‹#›</a:t>
            </a:fld>
            <a:endParaRPr lang="en-GB"/>
          </a:p>
        </p:txBody>
      </p:sp>
    </p:spTree>
    <p:extLst>
      <p:ext uri="{BB962C8B-B14F-4D97-AF65-F5344CB8AC3E}">
        <p14:creationId xmlns:p14="http://schemas.microsoft.com/office/powerpoint/2010/main" val="7182223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1</a:t>
            </a:fld>
            <a:endParaRPr lang="en-GB"/>
          </a:p>
        </p:txBody>
      </p:sp>
    </p:spTree>
    <p:extLst>
      <p:ext uri="{BB962C8B-B14F-4D97-AF65-F5344CB8AC3E}">
        <p14:creationId xmlns:p14="http://schemas.microsoft.com/office/powerpoint/2010/main" val="12963298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7A5C5A3-3FD0-4CCD-B10A-2D7E3F78E721}" type="slidenum">
              <a:rPr lang="en-GB" smtClean="0"/>
              <a:pPr/>
              <a:t>10</a:t>
            </a:fld>
            <a:endParaRPr lang="en-GB"/>
          </a:p>
        </p:txBody>
      </p:sp>
    </p:spTree>
    <p:extLst>
      <p:ext uri="{BB962C8B-B14F-4D97-AF65-F5344CB8AC3E}">
        <p14:creationId xmlns:p14="http://schemas.microsoft.com/office/powerpoint/2010/main" val="18349544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11</a:t>
            </a:fld>
            <a:endParaRPr lang="en-GB"/>
          </a:p>
        </p:txBody>
      </p:sp>
    </p:spTree>
    <p:extLst>
      <p:ext uri="{BB962C8B-B14F-4D97-AF65-F5344CB8AC3E}">
        <p14:creationId xmlns:p14="http://schemas.microsoft.com/office/powerpoint/2010/main" val="30422118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12</a:t>
            </a:fld>
            <a:endParaRPr lang="en-GB"/>
          </a:p>
        </p:txBody>
      </p:sp>
    </p:spTree>
    <p:extLst>
      <p:ext uri="{BB962C8B-B14F-4D97-AF65-F5344CB8AC3E}">
        <p14:creationId xmlns:p14="http://schemas.microsoft.com/office/powerpoint/2010/main" val="22858854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13</a:t>
            </a:fld>
            <a:endParaRPr lang="en-GB"/>
          </a:p>
        </p:txBody>
      </p:sp>
    </p:spTree>
    <p:extLst>
      <p:ext uri="{BB962C8B-B14F-4D97-AF65-F5344CB8AC3E}">
        <p14:creationId xmlns:p14="http://schemas.microsoft.com/office/powerpoint/2010/main" val="6575970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ltLang="en-US" dirty="0">
              <a:latin typeface="Arial" pitchFamily="34" charset="0"/>
            </a:endParaRPr>
          </a:p>
        </p:txBody>
      </p:sp>
      <p:sp>
        <p:nvSpPr>
          <p:cNvPr id="4" name="Slide Number Placeholder 3"/>
          <p:cNvSpPr>
            <a:spLocks noGrp="1"/>
          </p:cNvSpPr>
          <p:nvPr>
            <p:ph type="sldNum" sz="quarter" idx="10"/>
          </p:nvPr>
        </p:nvSpPr>
        <p:spPr/>
        <p:txBody>
          <a:bodyPr/>
          <a:lstStyle/>
          <a:p>
            <a:fld id="{17A5C5A3-3FD0-4CCD-B10A-2D7E3F78E721}" type="slidenum">
              <a:rPr lang="en-GB" smtClean="0"/>
              <a:pPr/>
              <a:t>14</a:t>
            </a:fld>
            <a:endParaRPr lang="en-GB"/>
          </a:p>
        </p:txBody>
      </p:sp>
    </p:spTree>
    <p:extLst>
      <p:ext uri="{BB962C8B-B14F-4D97-AF65-F5344CB8AC3E}">
        <p14:creationId xmlns:p14="http://schemas.microsoft.com/office/powerpoint/2010/main" val="30134149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7A5C5A3-3FD0-4CCD-B10A-2D7E3F78E721}" type="slidenum">
              <a:rPr lang="en-GB" smtClean="0"/>
              <a:pPr/>
              <a:t>15</a:t>
            </a:fld>
            <a:endParaRPr lang="en-GB"/>
          </a:p>
        </p:txBody>
      </p:sp>
    </p:spTree>
    <p:extLst>
      <p:ext uri="{BB962C8B-B14F-4D97-AF65-F5344CB8AC3E}">
        <p14:creationId xmlns:p14="http://schemas.microsoft.com/office/powerpoint/2010/main" val="41974209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16</a:t>
            </a:fld>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7A5C5A3-3FD0-4CCD-B10A-2D7E3F78E721}" type="slidenum">
              <a:rPr lang="en-GB" smtClean="0"/>
              <a:pPr/>
              <a:t>17</a:t>
            </a:fld>
            <a:endParaRPr lang="en-GB"/>
          </a:p>
        </p:txBody>
      </p:sp>
    </p:spTree>
    <p:extLst>
      <p:ext uri="{BB962C8B-B14F-4D97-AF65-F5344CB8AC3E}">
        <p14:creationId xmlns:p14="http://schemas.microsoft.com/office/powerpoint/2010/main" val="139427586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318" rtl="0" eaLnBrk="1" fontAlgn="auto" latinLnBrk="0" hangingPunct="1">
              <a:lnSpc>
                <a:spcPct val="100000"/>
              </a:lnSpc>
              <a:spcBef>
                <a:spcPts val="0"/>
              </a:spcBef>
              <a:spcAft>
                <a:spcPts val="0"/>
              </a:spcAft>
              <a:buClrTx/>
              <a:buSzTx/>
              <a:buFontTx/>
              <a:buNone/>
              <a:tabLst/>
              <a:defRPr/>
            </a:pPr>
            <a:r>
              <a:rPr lang="en-GB" dirty="0">
                <a:highlight>
                  <a:srgbClr val="FFFF00"/>
                </a:highlight>
              </a:rPr>
              <a:t> </a:t>
            </a:r>
          </a:p>
        </p:txBody>
      </p:sp>
      <p:sp>
        <p:nvSpPr>
          <p:cNvPr id="4" name="Slide Number Placeholder 3"/>
          <p:cNvSpPr>
            <a:spLocks noGrp="1"/>
          </p:cNvSpPr>
          <p:nvPr>
            <p:ph type="sldNum" sz="quarter" idx="10"/>
          </p:nvPr>
        </p:nvSpPr>
        <p:spPr/>
        <p:txBody>
          <a:bodyPr/>
          <a:lstStyle/>
          <a:p>
            <a:fld id="{17A5C5A3-3FD0-4CCD-B10A-2D7E3F78E721}" type="slidenum">
              <a:rPr lang="en-GB" smtClean="0"/>
              <a:pPr/>
              <a:t>18</a:t>
            </a:fld>
            <a:endParaRPr lang="en-GB"/>
          </a:p>
        </p:txBody>
      </p:sp>
    </p:spTree>
    <p:extLst>
      <p:ext uri="{BB962C8B-B14F-4D97-AF65-F5344CB8AC3E}">
        <p14:creationId xmlns:p14="http://schemas.microsoft.com/office/powerpoint/2010/main" val="384968207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19</a:t>
            </a:fld>
            <a:endParaRPr lang="en-GB"/>
          </a:p>
        </p:txBody>
      </p:sp>
    </p:spTree>
    <p:extLst>
      <p:ext uri="{BB962C8B-B14F-4D97-AF65-F5344CB8AC3E}">
        <p14:creationId xmlns:p14="http://schemas.microsoft.com/office/powerpoint/2010/main" val="12493357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7A5C5A3-3FD0-4CCD-B10A-2D7E3F78E721}" type="slidenum">
              <a:rPr lang="en-GB" smtClean="0"/>
              <a:pPr/>
              <a:t>2</a:t>
            </a:fld>
            <a:endParaRPr lang="en-GB"/>
          </a:p>
        </p:txBody>
      </p:sp>
    </p:spTree>
    <p:extLst>
      <p:ext uri="{BB962C8B-B14F-4D97-AF65-F5344CB8AC3E}">
        <p14:creationId xmlns:p14="http://schemas.microsoft.com/office/powerpoint/2010/main" val="74142004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20</a:t>
            </a:fld>
            <a:endParaRPr lang="en-GB"/>
          </a:p>
        </p:txBody>
      </p:sp>
    </p:spTree>
    <p:extLst>
      <p:ext uri="{BB962C8B-B14F-4D97-AF65-F5344CB8AC3E}">
        <p14:creationId xmlns:p14="http://schemas.microsoft.com/office/powerpoint/2010/main" val="307351211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7A5C5A3-3FD0-4CCD-B10A-2D7E3F78E721}" type="slidenum">
              <a:rPr lang="en-GB" smtClean="0"/>
              <a:pPr/>
              <a:t>21</a:t>
            </a:fld>
            <a:endParaRPr lang="en-GB"/>
          </a:p>
        </p:txBody>
      </p:sp>
    </p:spTree>
    <p:extLst>
      <p:ext uri="{BB962C8B-B14F-4D97-AF65-F5344CB8AC3E}">
        <p14:creationId xmlns:p14="http://schemas.microsoft.com/office/powerpoint/2010/main" val="193945695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altLang="en-US" dirty="0">
              <a:latin typeface="Arial" pitchFamily="34" charset="0"/>
            </a:endParaRPr>
          </a:p>
        </p:txBody>
      </p:sp>
      <p:sp>
        <p:nvSpPr>
          <p:cNvPr id="4" name="Slide Number Placeholder 3"/>
          <p:cNvSpPr>
            <a:spLocks noGrp="1"/>
          </p:cNvSpPr>
          <p:nvPr>
            <p:ph type="sldNum" sz="quarter" idx="10"/>
          </p:nvPr>
        </p:nvSpPr>
        <p:spPr/>
        <p:txBody>
          <a:bodyPr/>
          <a:lstStyle/>
          <a:p>
            <a:fld id="{17A5C5A3-3FD0-4CCD-B10A-2D7E3F78E721}" type="slidenum">
              <a:rPr lang="en-GB" smtClean="0"/>
              <a:pPr/>
              <a:t>22</a:t>
            </a:fld>
            <a:endParaRPr lang="en-GB"/>
          </a:p>
        </p:txBody>
      </p:sp>
    </p:spTree>
    <p:extLst>
      <p:ext uri="{BB962C8B-B14F-4D97-AF65-F5344CB8AC3E}">
        <p14:creationId xmlns:p14="http://schemas.microsoft.com/office/powerpoint/2010/main" val="3078766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23</a:t>
            </a:fld>
            <a:endParaRPr lang="en-GB"/>
          </a:p>
        </p:txBody>
      </p:sp>
    </p:spTree>
    <p:extLst>
      <p:ext uri="{BB962C8B-B14F-4D97-AF65-F5344CB8AC3E}">
        <p14:creationId xmlns:p14="http://schemas.microsoft.com/office/powerpoint/2010/main" val="41583705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ltLang="en-US" dirty="0"/>
          </a:p>
          <a:p>
            <a:endParaRPr lang="en-GB" altLang="en-US" b="1" dirty="0">
              <a:solidFill>
                <a:srgbClr val="FF0000"/>
              </a:solidFill>
            </a:endParaRPr>
          </a:p>
          <a:p>
            <a:endParaRPr lang="en-GB" altLang="en-US" b="1" dirty="0">
              <a:solidFill>
                <a:srgbClr val="FF0000"/>
              </a:solidFill>
            </a:endParaRPr>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24</a:t>
            </a:fld>
            <a:endParaRPr lang="en-GB"/>
          </a:p>
        </p:txBody>
      </p:sp>
    </p:spTree>
    <p:extLst>
      <p:ext uri="{BB962C8B-B14F-4D97-AF65-F5344CB8AC3E}">
        <p14:creationId xmlns:p14="http://schemas.microsoft.com/office/powerpoint/2010/main" val="378534899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25</a:t>
            </a:fld>
            <a:endParaRPr lang="en-GB"/>
          </a:p>
        </p:txBody>
      </p:sp>
    </p:spTree>
    <p:extLst>
      <p:ext uri="{BB962C8B-B14F-4D97-AF65-F5344CB8AC3E}">
        <p14:creationId xmlns:p14="http://schemas.microsoft.com/office/powerpoint/2010/main" val="211785542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26</a:t>
            </a:fld>
            <a:endParaRPr lang="en-GB"/>
          </a:p>
        </p:txBody>
      </p:sp>
    </p:spTree>
    <p:extLst>
      <p:ext uri="{BB962C8B-B14F-4D97-AF65-F5344CB8AC3E}">
        <p14:creationId xmlns:p14="http://schemas.microsoft.com/office/powerpoint/2010/main" val="48519570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27</a:t>
            </a:fld>
            <a:endParaRPr lang="en-GB"/>
          </a:p>
        </p:txBody>
      </p:sp>
    </p:spTree>
    <p:extLst>
      <p:ext uri="{BB962C8B-B14F-4D97-AF65-F5344CB8AC3E}">
        <p14:creationId xmlns:p14="http://schemas.microsoft.com/office/powerpoint/2010/main" val="162376648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7A5C5A3-3FD0-4CCD-B10A-2D7E3F78E721}" type="slidenum">
              <a:rPr lang="en-GB" smtClean="0"/>
              <a:pPr/>
              <a:t>28</a:t>
            </a:fld>
            <a:endParaRPr lang="en-GB"/>
          </a:p>
        </p:txBody>
      </p:sp>
    </p:spTree>
    <p:extLst>
      <p:ext uri="{BB962C8B-B14F-4D97-AF65-F5344CB8AC3E}">
        <p14:creationId xmlns:p14="http://schemas.microsoft.com/office/powerpoint/2010/main" val="131892585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ltLang="en-US" dirty="0"/>
          </a:p>
          <a:p>
            <a:endParaRPr lang="en-GB" altLang="en-US" dirty="0"/>
          </a:p>
          <a:p>
            <a:endParaRPr lang="en-US" altLang="en-US" dirty="0"/>
          </a:p>
          <a:p>
            <a:endParaRPr lang="en-US" altLang="en-US" dirty="0"/>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29</a:t>
            </a:fld>
            <a:endParaRPr lang="en-GB"/>
          </a:p>
        </p:txBody>
      </p:sp>
    </p:spTree>
    <p:extLst>
      <p:ext uri="{BB962C8B-B14F-4D97-AF65-F5344CB8AC3E}">
        <p14:creationId xmlns:p14="http://schemas.microsoft.com/office/powerpoint/2010/main" val="403551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7A5C5A3-3FD0-4CCD-B10A-2D7E3F78E721}" type="slidenum">
              <a:rPr lang="en-GB" smtClean="0"/>
              <a:pPr/>
              <a:t>3</a:t>
            </a:fld>
            <a:endParaRPr lang="en-GB"/>
          </a:p>
        </p:txBody>
      </p:sp>
    </p:spTree>
    <p:extLst>
      <p:ext uri="{BB962C8B-B14F-4D97-AF65-F5344CB8AC3E}">
        <p14:creationId xmlns:p14="http://schemas.microsoft.com/office/powerpoint/2010/main" val="313528907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30</a:t>
            </a:fld>
            <a:endParaRPr lang="en-GB"/>
          </a:p>
        </p:txBody>
      </p:sp>
    </p:spTree>
    <p:extLst>
      <p:ext uri="{BB962C8B-B14F-4D97-AF65-F5344CB8AC3E}">
        <p14:creationId xmlns:p14="http://schemas.microsoft.com/office/powerpoint/2010/main" val="353325877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31</a:t>
            </a:fld>
            <a:endParaRPr lang="en-GB"/>
          </a:p>
        </p:txBody>
      </p:sp>
    </p:spTree>
    <p:extLst>
      <p:ext uri="{BB962C8B-B14F-4D97-AF65-F5344CB8AC3E}">
        <p14:creationId xmlns:p14="http://schemas.microsoft.com/office/powerpoint/2010/main" val="290513992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7A5C5A3-3FD0-4CCD-B10A-2D7E3F78E721}" type="slidenum">
              <a:rPr lang="en-GB" smtClean="0"/>
              <a:pPr/>
              <a:t>32</a:t>
            </a:fld>
            <a:endParaRPr lang="en-GB"/>
          </a:p>
        </p:txBody>
      </p:sp>
    </p:spTree>
    <p:extLst>
      <p:ext uri="{BB962C8B-B14F-4D97-AF65-F5344CB8AC3E}">
        <p14:creationId xmlns:p14="http://schemas.microsoft.com/office/powerpoint/2010/main" val="382578664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7A5C5A3-3FD0-4CCD-B10A-2D7E3F78E721}" type="slidenum">
              <a:rPr lang="en-GB" smtClean="0"/>
              <a:pPr/>
              <a:t>33</a:t>
            </a:fld>
            <a:endParaRPr lang="en-GB"/>
          </a:p>
        </p:txBody>
      </p:sp>
    </p:spTree>
    <p:extLst>
      <p:ext uri="{BB962C8B-B14F-4D97-AF65-F5344CB8AC3E}">
        <p14:creationId xmlns:p14="http://schemas.microsoft.com/office/powerpoint/2010/main" val="224425046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7A5C5A3-3FD0-4CCD-B10A-2D7E3F78E721}" type="slidenum">
              <a:rPr lang="en-GB" smtClean="0"/>
              <a:pPr/>
              <a:t>34</a:t>
            </a:fld>
            <a:endParaRPr lang="en-GB"/>
          </a:p>
        </p:txBody>
      </p:sp>
    </p:spTree>
    <p:extLst>
      <p:ext uri="{BB962C8B-B14F-4D97-AF65-F5344CB8AC3E}">
        <p14:creationId xmlns:p14="http://schemas.microsoft.com/office/powerpoint/2010/main" val="186838725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35</a:t>
            </a:fld>
            <a:endParaRPr lang="en-GB"/>
          </a:p>
        </p:txBody>
      </p:sp>
    </p:spTree>
    <p:extLst>
      <p:ext uri="{BB962C8B-B14F-4D97-AF65-F5344CB8AC3E}">
        <p14:creationId xmlns:p14="http://schemas.microsoft.com/office/powerpoint/2010/main" val="174252165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36</a:t>
            </a:fld>
            <a:endParaRPr lang="en-GB"/>
          </a:p>
        </p:txBody>
      </p:sp>
    </p:spTree>
    <p:extLst>
      <p:ext uri="{BB962C8B-B14F-4D97-AF65-F5344CB8AC3E}">
        <p14:creationId xmlns:p14="http://schemas.microsoft.com/office/powerpoint/2010/main" val="213577323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ltLang="en-US" b="1" i="1" dirty="0">
              <a:solidFill>
                <a:srgbClr val="FF0000"/>
              </a:solidFill>
            </a:endParaRPr>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37</a:t>
            </a:fld>
            <a:endParaRPr lang="en-GB"/>
          </a:p>
        </p:txBody>
      </p:sp>
    </p:spTree>
    <p:extLst>
      <p:ext uri="{BB962C8B-B14F-4D97-AF65-F5344CB8AC3E}">
        <p14:creationId xmlns:p14="http://schemas.microsoft.com/office/powerpoint/2010/main" val="149132299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7A5C5A3-3FD0-4CCD-B10A-2D7E3F78E721}" type="slidenum">
              <a:rPr lang="en-GB" smtClean="0"/>
              <a:pPr/>
              <a:t>38</a:t>
            </a:fld>
            <a:endParaRPr lang="en-GB"/>
          </a:p>
        </p:txBody>
      </p:sp>
    </p:spTree>
    <p:extLst>
      <p:ext uri="{BB962C8B-B14F-4D97-AF65-F5344CB8AC3E}">
        <p14:creationId xmlns:p14="http://schemas.microsoft.com/office/powerpoint/2010/main" val="338169619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ltLang="en-US"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39</a:t>
            </a:fld>
            <a:endParaRPr lang="en-GB"/>
          </a:p>
        </p:txBody>
      </p:sp>
    </p:spTree>
    <p:extLst>
      <p:ext uri="{BB962C8B-B14F-4D97-AF65-F5344CB8AC3E}">
        <p14:creationId xmlns:p14="http://schemas.microsoft.com/office/powerpoint/2010/main" val="32941391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4</a:t>
            </a:fld>
            <a:endParaRPr lang="en-GB"/>
          </a:p>
        </p:txBody>
      </p:sp>
    </p:spTree>
    <p:extLst>
      <p:ext uri="{BB962C8B-B14F-4D97-AF65-F5344CB8AC3E}">
        <p14:creationId xmlns:p14="http://schemas.microsoft.com/office/powerpoint/2010/main" val="80119284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7A5C5A3-3FD0-4CCD-B10A-2D7E3F78E721}" type="slidenum">
              <a:rPr lang="en-GB" smtClean="0"/>
              <a:pPr/>
              <a:t>40</a:t>
            </a:fld>
            <a:endParaRPr lang="en-GB"/>
          </a:p>
        </p:txBody>
      </p:sp>
    </p:spTree>
    <p:extLst>
      <p:ext uri="{BB962C8B-B14F-4D97-AF65-F5344CB8AC3E}">
        <p14:creationId xmlns:p14="http://schemas.microsoft.com/office/powerpoint/2010/main" val="120671199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7A5C5A3-3FD0-4CCD-B10A-2D7E3F78E721}" type="slidenum">
              <a:rPr lang="en-GB" smtClean="0"/>
              <a:pPr/>
              <a:t>41</a:t>
            </a:fld>
            <a:endParaRPr lang="en-GB"/>
          </a:p>
        </p:txBody>
      </p:sp>
    </p:spTree>
    <p:extLst>
      <p:ext uri="{BB962C8B-B14F-4D97-AF65-F5344CB8AC3E}">
        <p14:creationId xmlns:p14="http://schemas.microsoft.com/office/powerpoint/2010/main" val="8732099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6</a:t>
            </a:fld>
            <a:endParaRPr lang="en-GB"/>
          </a:p>
        </p:txBody>
      </p:sp>
    </p:spTree>
    <p:extLst>
      <p:ext uri="{BB962C8B-B14F-4D97-AF65-F5344CB8AC3E}">
        <p14:creationId xmlns:p14="http://schemas.microsoft.com/office/powerpoint/2010/main" val="23284684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en-US" dirty="0">
              <a:solidFill>
                <a:srgbClr val="FF0000"/>
              </a:solidFill>
            </a:endParaRPr>
          </a:p>
        </p:txBody>
      </p:sp>
      <p:sp>
        <p:nvSpPr>
          <p:cNvPr id="4" name="Slide Number Placeholder 3"/>
          <p:cNvSpPr>
            <a:spLocks noGrp="1"/>
          </p:cNvSpPr>
          <p:nvPr>
            <p:ph type="sldNum" sz="quarter" idx="10"/>
          </p:nvPr>
        </p:nvSpPr>
        <p:spPr/>
        <p:txBody>
          <a:bodyPr/>
          <a:lstStyle/>
          <a:p>
            <a:fld id="{17A5C5A3-3FD0-4CCD-B10A-2D7E3F78E721}" type="slidenum">
              <a:rPr lang="en-GB" smtClean="0"/>
              <a:pPr/>
              <a:t>7</a:t>
            </a:fld>
            <a:endParaRPr lang="en-GB"/>
          </a:p>
        </p:txBody>
      </p:sp>
    </p:spTree>
    <p:extLst>
      <p:ext uri="{BB962C8B-B14F-4D97-AF65-F5344CB8AC3E}">
        <p14:creationId xmlns:p14="http://schemas.microsoft.com/office/powerpoint/2010/main" val="4569345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8</a:t>
            </a:fld>
            <a:endParaRPr lang="en-GB"/>
          </a:p>
        </p:txBody>
      </p:sp>
    </p:spTree>
    <p:extLst>
      <p:ext uri="{BB962C8B-B14F-4D97-AF65-F5344CB8AC3E}">
        <p14:creationId xmlns:p14="http://schemas.microsoft.com/office/powerpoint/2010/main" val="3152976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GB" altLang="en-US"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9</a:t>
            </a:fld>
            <a:endParaRPr lang="en-GB"/>
          </a:p>
        </p:txBody>
      </p:sp>
    </p:spTree>
    <p:extLst>
      <p:ext uri="{BB962C8B-B14F-4D97-AF65-F5344CB8AC3E}">
        <p14:creationId xmlns:p14="http://schemas.microsoft.com/office/powerpoint/2010/main" val="34359734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pPr/>
              <a:t>6/27/2024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val="134091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9215B87-3049-4CCA-8D28-C8F0F29ED1B4}" type="datetimeFigureOut">
              <a:rPr lang="en-GB" smtClean="0"/>
              <a:pPr/>
              <a:t>27/06/2024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75811E-14ED-4629-90CC-79E112007BFC}" type="slidenum">
              <a:rPr lang="en-GB" smtClean="0"/>
              <a:pPr/>
              <a:t>‹#›</a:t>
            </a:fld>
            <a:endParaRPr lang="en-GB"/>
          </a:p>
        </p:txBody>
      </p:sp>
    </p:spTree>
    <p:extLst>
      <p:ext uri="{BB962C8B-B14F-4D97-AF65-F5344CB8AC3E}">
        <p14:creationId xmlns:p14="http://schemas.microsoft.com/office/powerpoint/2010/main" val="42339425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9215B87-3049-4CCA-8D28-C8F0F29ED1B4}" type="datetimeFigureOut">
              <a:rPr lang="en-GB" smtClean="0"/>
              <a:pPr/>
              <a:t>27/06/2024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75811E-14ED-4629-90CC-79E112007BFC}" type="slidenum">
              <a:rPr lang="en-GB" smtClean="0"/>
              <a:pPr/>
              <a:t>‹#›</a:t>
            </a:fld>
            <a:endParaRPr lang="en-GB"/>
          </a:p>
        </p:txBody>
      </p:sp>
    </p:spTree>
    <p:extLst>
      <p:ext uri="{BB962C8B-B14F-4D97-AF65-F5344CB8AC3E}">
        <p14:creationId xmlns:p14="http://schemas.microsoft.com/office/powerpoint/2010/main" val="25386948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Title 1"/>
          <p:cNvSpPr txBox="1">
            <a:spLocks/>
          </p:cNvSpPr>
          <p:nvPr userDrawn="1"/>
        </p:nvSpPr>
        <p:spPr>
          <a:xfrm>
            <a:off x="685908" y="1599416"/>
            <a:ext cx="7773646" cy="110362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400"/>
              <a:t>Click to edit Master title style</a:t>
            </a:r>
            <a:endParaRPr lang="en-GB" sz="4400"/>
          </a:p>
        </p:txBody>
      </p:sp>
      <p:sp>
        <p:nvSpPr>
          <p:cNvPr id="3" name="Subtitle 2"/>
          <p:cNvSpPr txBox="1">
            <a:spLocks/>
          </p:cNvSpPr>
          <p:nvPr userDrawn="1"/>
        </p:nvSpPr>
        <p:spPr>
          <a:xfrm>
            <a:off x="1371819" y="2917558"/>
            <a:ext cx="6401826" cy="131576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800" kern="1200">
                <a:solidFill>
                  <a:schemeClr val="tx1">
                    <a:tint val="7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400" kern="1200">
                <a:solidFill>
                  <a:schemeClr val="tx1">
                    <a:tint val="75000"/>
                  </a:schemeClr>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9pPr>
          </a:lstStyle>
          <a:p>
            <a:r>
              <a:rPr lang="en-US" sz="2800"/>
              <a:t>Click to edit Master subtitle style</a:t>
            </a:r>
            <a:endParaRPr lang="en-GB" sz="2800"/>
          </a:p>
        </p:txBody>
      </p:sp>
      <p:sp>
        <p:nvSpPr>
          <p:cNvPr id="4" name="Date Placeholder 3"/>
          <p:cNvSpPr txBox="1">
            <a:spLocks/>
          </p:cNvSpPr>
          <p:nvPr userDrawn="1"/>
        </p:nvSpPr>
        <p:spPr>
          <a:xfrm>
            <a:off x="457275" y="4772026"/>
            <a:ext cx="2133942" cy="274117"/>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EA3FF8B-3D7E-40A3-972F-2290F6E679E5}" type="datetimeFigureOut">
              <a:rPr lang="en-GB" sz="1800" smtClean="0"/>
              <a:pPr/>
              <a:t>27/06/2024</a:t>
            </a:fld>
            <a:endParaRPr lang="en-GB" sz="1800"/>
          </a:p>
        </p:txBody>
      </p:sp>
      <p:sp>
        <p:nvSpPr>
          <p:cNvPr id="5" name="Slide Number Placeholder 5"/>
          <p:cNvSpPr txBox="1">
            <a:spLocks/>
          </p:cNvSpPr>
          <p:nvPr userDrawn="1"/>
        </p:nvSpPr>
        <p:spPr>
          <a:xfrm>
            <a:off x="6554251" y="4772026"/>
            <a:ext cx="2133942" cy="274117"/>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10B5BB9-13EB-4BF4-AFFE-1FD7252BD932}" type="slidenum">
              <a:rPr lang="en-GB" sz="1800" smtClean="0"/>
              <a:pPr/>
              <a:t>‹#›</a:t>
            </a:fld>
            <a:endParaRPr lang="en-GB" sz="1800"/>
          </a:p>
        </p:txBody>
      </p:sp>
      <p:sp>
        <p:nvSpPr>
          <p:cNvPr id="6" name="Title 1"/>
          <p:cNvSpPr txBox="1">
            <a:spLocks/>
          </p:cNvSpPr>
          <p:nvPr userDrawn="1"/>
        </p:nvSpPr>
        <p:spPr>
          <a:xfrm>
            <a:off x="685908" y="1599416"/>
            <a:ext cx="7773646" cy="110362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400"/>
              <a:t>Click to edit Master title style</a:t>
            </a:r>
            <a:endParaRPr lang="en-GB" sz="4400"/>
          </a:p>
        </p:txBody>
      </p:sp>
      <p:sp>
        <p:nvSpPr>
          <p:cNvPr id="7" name="Subtitle 2"/>
          <p:cNvSpPr txBox="1">
            <a:spLocks/>
          </p:cNvSpPr>
          <p:nvPr userDrawn="1"/>
        </p:nvSpPr>
        <p:spPr>
          <a:xfrm>
            <a:off x="1371819" y="2917558"/>
            <a:ext cx="6401826" cy="13157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3200"/>
              <a:t>Click to edit Master subtitle style</a:t>
            </a:r>
            <a:endParaRPr lang="en-GB" sz="3200"/>
          </a:p>
        </p:txBody>
      </p:sp>
      <p:sp>
        <p:nvSpPr>
          <p:cNvPr id="8" name="Date Placeholder 3"/>
          <p:cNvSpPr txBox="1">
            <a:spLocks/>
          </p:cNvSpPr>
          <p:nvPr userDrawn="1"/>
        </p:nvSpPr>
        <p:spPr>
          <a:xfrm>
            <a:off x="457275" y="4772026"/>
            <a:ext cx="2133942" cy="274117"/>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B2AC66C-F0BF-44A7-86C9-611CA48A43D7}" type="datetimeFigureOut">
              <a:rPr lang="en-GB" sz="1200" smtClean="0"/>
              <a:pPr/>
              <a:t>27/06/2024</a:t>
            </a:fld>
            <a:endParaRPr lang="en-GB" sz="1200"/>
          </a:p>
        </p:txBody>
      </p:sp>
      <p:sp>
        <p:nvSpPr>
          <p:cNvPr id="9" name="Slide Number Placeholder 5"/>
          <p:cNvSpPr txBox="1">
            <a:spLocks/>
          </p:cNvSpPr>
          <p:nvPr userDrawn="1"/>
        </p:nvSpPr>
        <p:spPr>
          <a:xfrm>
            <a:off x="6554251" y="4772026"/>
            <a:ext cx="2133942" cy="274117"/>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4AF9087-94BC-415C-8A96-1D40BD70811D}" type="slidenum">
              <a:rPr lang="en-GB" sz="1200" smtClean="0"/>
              <a:pPr/>
              <a:t>‹#›</a:t>
            </a:fld>
            <a:endParaRPr lang="en-GB" sz="1200"/>
          </a:p>
        </p:txBody>
      </p:sp>
      <p:sp>
        <p:nvSpPr>
          <p:cNvPr id="10" name="Rectangle 9"/>
          <p:cNvSpPr/>
          <p:nvPr userDrawn="1"/>
        </p:nvSpPr>
        <p:spPr>
          <a:xfrm flipV="1">
            <a:off x="-1" y="-1"/>
            <a:ext cx="9153139" cy="6863708"/>
          </a:xfrm>
          <a:prstGeom prst="rect">
            <a:avLst/>
          </a:prstGeom>
          <a:gradFill flip="none" rotWithShape="1">
            <a:gsLst>
              <a:gs pos="0">
                <a:srgbClr val="2C2D84"/>
              </a:gs>
              <a:gs pos="66000">
                <a:srgbClr val="2E83C5"/>
              </a:gs>
              <a:gs pos="100000">
                <a:srgbClr val="9FC63B"/>
              </a:gs>
              <a:gs pos="42000">
                <a:srgbClr val="006AB4"/>
              </a:gs>
            </a:gsLst>
            <a:lin ang="18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grpSp>
        <p:nvGrpSpPr>
          <p:cNvPr id="11" name="Group 10"/>
          <p:cNvGrpSpPr/>
          <p:nvPr userDrawn="1"/>
        </p:nvGrpSpPr>
        <p:grpSpPr>
          <a:xfrm flipH="1">
            <a:off x="0" y="3004706"/>
            <a:ext cx="9153138" cy="3853294"/>
            <a:chOff x="1" y="1725401"/>
            <a:chExt cx="12191996" cy="5132596"/>
          </a:xfrm>
        </p:grpSpPr>
        <p:sp>
          <p:nvSpPr>
            <p:cNvPr id="12" name="Google Shape;12;p2"/>
            <p:cNvSpPr/>
            <p:nvPr userDrawn="1"/>
          </p:nvSpPr>
          <p:spPr>
            <a:xfrm rot="10800000" flipH="1">
              <a:off x="1" y="1725401"/>
              <a:ext cx="2743198" cy="1645203"/>
            </a:xfrm>
            <a:custGeom>
              <a:avLst/>
              <a:gdLst/>
              <a:ahLst/>
              <a:cxnLst/>
              <a:rect l="l" t="t" r="r" b="b"/>
              <a:pathLst>
                <a:path w="642784" h="385464" extrusionOk="0">
                  <a:moveTo>
                    <a:pt x="0" y="113368"/>
                  </a:moveTo>
                  <a:lnTo>
                    <a:pt x="0" y="385724"/>
                  </a:lnTo>
                  <a:lnTo>
                    <a:pt x="642784" y="272355"/>
                  </a:lnTo>
                  <a:lnTo>
                    <a:pt x="642784" y="0"/>
                  </a:lnTo>
                  <a:lnTo>
                    <a:pt x="0" y="113368"/>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200">
                <a:solidFill>
                  <a:srgbClr val="000000"/>
                </a:solidFill>
                <a:latin typeface="Calibri"/>
                <a:ea typeface="Calibri"/>
                <a:cs typeface="Calibri"/>
                <a:sym typeface="Calibri"/>
              </a:endParaRPr>
            </a:p>
          </p:txBody>
        </p:sp>
        <p:sp>
          <p:nvSpPr>
            <p:cNvPr id="13" name="Google Shape;13;p2"/>
            <p:cNvSpPr/>
            <p:nvPr userDrawn="1"/>
          </p:nvSpPr>
          <p:spPr>
            <a:xfrm rot="10800000" flipH="1">
              <a:off x="1727199" y="5517695"/>
              <a:ext cx="7600947" cy="1340302"/>
            </a:xfrm>
            <a:custGeom>
              <a:avLst/>
              <a:gdLst/>
              <a:ahLst/>
              <a:cxnLst/>
              <a:rect l="l" t="t" r="r" b="b"/>
              <a:pathLst>
                <a:path w="1781048" h="314027" extrusionOk="0">
                  <a:moveTo>
                    <a:pt x="238155" y="0"/>
                  </a:moveTo>
                  <a:lnTo>
                    <a:pt x="0" y="42004"/>
                  </a:lnTo>
                  <a:lnTo>
                    <a:pt x="0" y="314359"/>
                  </a:lnTo>
                  <a:lnTo>
                    <a:pt x="1782389" y="0"/>
                  </a:lnTo>
                  <a:lnTo>
                    <a:pt x="238155"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200">
                <a:solidFill>
                  <a:srgbClr val="000000"/>
                </a:solidFill>
                <a:latin typeface="Calibri"/>
                <a:ea typeface="Calibri"/>
                <a:cs typeface="Calibri"/>
                <a:sym typeface="Calibri"/>
              </a:endParaRPr>
            </a:p>
          </p:txBody>
        </p:sp>
        <p:sp>
          <p:nvSpPr>
            <p:cNvPr id="14" name="Google Shape;14;p2"/>
            <p:cNvSpPr/>
            <p:nvPr userDrawn="1"/>
          </p:nvSpPr>
          <p:spPr>
            <a:xfrm rot="10800000" flipH="1">
              <a:off x="7753345" y="4255937"/>
              <a:ext cx="4438646" cy="1943757"/>
            </a:xfrm>
            <a:custGeom>
              <a:avLst/>
              <a:gdLst/>
              <a:ahLst/>
              <a:cxnLst/>
              <a:rect l="l" t="t" r="r" b="b"/>
              <a:pathLst>
                <a:path w="1040060" h="455414" extrusionOk="0">
                  <a:moveTo>
                    <a:pt x="1040061" y="0"/>
                  </a:moveTo>
                  <a:lnTo>
                    <a:pt x="0" y="184194"/>
                  </a:lnTo>
                  <a:lnTo>
                    <a:pt x="0" y="456550"/>
                  </a:lnTo>
                  <a:lnTo>
                    <a:pt x="1040061" y="272355"/>
                  </a:lnTo>
                  <a:lnTo>
                    <a:pt x="1040061" y="0"/>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200">
                <a:solidFill>
                  <a:srgbClr val="000000"/>
                </a:solidFill>
                <a:latin typeface="Calibri"/>
                <a:ea typeface="Calibri"/>
                <a:cs typeface="Calibri"/>
                <a:sym typeface="Calibri"/>
              </a:endParaRPr>
            </a:p>
          </p:txBody>
        </p:sp>
        <p:sp>
          <p:nvSpPr>
            <p:cNvPr id="15" name="Google Shape;16;p2"/>
            <p:cNvSpPr/>
            <p:nvPr userDrawn="1"/>
          </p:nvSpPr>
          <p:spPr>
            <a:xfrm rot="10800000" flipH="1">
              <a:off x="10915648" y="2490041"/>
              <a:ext cx="1276349" cy="1384766"/>
            </a:xfrm>
            <a:custGeom>
              <a:avLst/>
              <a:gdLst/>
              <a:ahLst/>
              <a:cxnLst/>
              <a:rect l="l" t="t" r="r" b="b"/>
              <a:pathLst>
                <a:path w="299073" h="324445" extrusionOk="0">
                  <a:moveTo>
                    <a:pt x="299073" y="0"/>
                  </a:moveTo>
                  <a:lnTo>
                    <a:pt x="0" y="52748"/>
                  </a:lnTo>
                  <a:lnTo>
                    <a:pt x="0" y="325103"/>
                  </a:lnTo>
                  <a:lnTo>
                    <a:pt x="299073" y="272355"/>
                  </a:lnTo>
                  <a:lnTo>
                    <a:pt x="299073"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200">
                <a:solidFill>
                  <a:srgbClr val="000000"/>
                </a:solidFill>
                <a:latin typeface="Calibri"/>
                <a:ea typeface="Calibri"/>
                <a:cs typeface="Calibri"/>
                <a:sym typeface="Calibri"/>
              </a:endParaRPr>
            </a:p>
          </p:txBody>
        </p:sp>
        <p:sp>
          <p:nvSpPr>
            <p:cNvPr id="16" name="Google Shape;17;p2"/>
            <p:cNvSpPr/>
            <p:nvPr userDrawn="1"/>
          </p:nvSpPr>
          <p:spPr>
            <a:xfrm rot="10800000" flipH="1">
              <a:off x="2730495" y="4531589"/>
              <a:ext cx="2381248" cy="1581685"/>
            </a:xfrm>
            <a:custGeom>
              <a:avLst/>
              <a:gdLst/>
              <a:ahLst/>
              <a:cxnLst/>
              <a:rect l="l" t="t" r="r" b="b"/>
              <a:pathLst>
                <a:path w="557972" h="370582" extrusionOk="0">
                  <a:moveTo>
                    <a:pt x="0" y="98410"/>
                  </a:moveTo>
                  <a:lnTo>
                    <a:pt x="0" y="370765"/>
                  </a:lnTo>
                  <a:lnTo>
                    <a:pt x="557973" y="272355"/>
                  </a:lnTo>
                  <a:lnTo>
                    <a:pt x="557973" y="0"/>
                  </a:lnTo>
                  <a:lnTo>
                    <a:pt x="0" y="9841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200">
                <a:solidFill>
                  <a:srgbClr val="000000"/>
                </a:solidFill>
                <a:latin typeface="Calibri"/>
                <a:ea typeface="Calibri"/>
                <a:cs typeface="Calibri"/>
                <a:sym typeface="Calibri"/>
              </a:endParaRPr>
            </a:p>
          </p:txBody>
        </p:sp>
        <p:sp>
          <p:nvSpPr>
            <p:cNvPr id="17" name="Google Shape;18;p2"/>
            <p:cNvSpPr/>
            <p:nvPr userDrawn="1"/>
          </p:nvSpPr>
          <p:spPr>
            <a:xfrm rot="10800000" flipH="1">
              <a:off x="11366499" y="3735061"/>
              <a:ext cx="825498" cy="1302188"/>
            </a:xfrm>
            <a:custGeom>
              <a:avLst/>
              <a:gdLst/>
              <a:ahLst/>
              <a:cxnLst/>
              <a:rect l="l" t="t" r="r" b="b"/>
              <a:pathLst>
                <a:path w="193430" h="305097" extrusionOk="0">
                  <a:moveTo>
                    <a:pt x="193430" y="0"/>
                  </a:moveTo>
                  <a:lnTo>
                    <a:pt x="0" y="34116"/>
                  </a:lnTo>
                  <a:lnTo>
                    <a:pt x="0" y="306471"/>
                  </a:lnTo>
                  <a:lnTo>
                    <a:pt x="193430" y="272355"/>
                  </a:lnTo>
                  <a:lnTo>
                    <a:pt x="193430"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200">
                <a:solidFill>
                  <a:srgbClr val="000000"/>
                </a:solidFill>
                <a:latin typeface="Calibri"/>
                <a:ea typeface="Calibri"/>
                <a:cs typeface="Calibri"/>
                <a:sym typeface="Calibri"/>
              </a:endParaRPr>
            </a:p>
          </p:txBody>
        </p:sp>
      </p:grpSp>
      <p:pic>
        <p:nvPicPr>
          <p:cNvPr id="21" name="Picture 20"/>
          <p:cNvPicPr>
            <a:picLocks noChangeAspect="1"/>
          </p:cNvPicPr>
          <p:nvPr userDrawn="1"/>
        </p:nvPicPr>
        <p:blipFill rotWithShape="1">
          <a:blip r:embed="rId2" cstate="print">
            <a:extLst>
              <a:ext uri="{28A0092B-C50C-407E-A947-70E740481C1C}">
                <a14:useLocalDpi xmlns:a14="http://schemas.microsoft.com/office/drawing/2010/main" val="0"/>
              </a:ext>
            </a:extLst>
          </a:blip>
          <a:srcRect t="4862"/>
          <a:stretch/>
        </p:blipFill>
        <p:spPr>
          <a:xfrm>
            <a:off x="513861" y="1"/>
            <a:ext cx="1427067" cy="1818895"/>
          </a:xfrm>
          <a:prstGeom prst="rect">
            <a:avLst/>
          </a:prstGeom>
        </p:spPr>
      </p:pic>
      <p:pic>
        <p:nvPicPr>
          <p:cNvPr id="22" name="Picture 2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096000" y="5131521"/>
            <a:ext cx="3054043" cy="1767693"/>
          </a:xfrm>
          <a:prstGeom prst="rect">
            <a:avLst/>
          </a:prstGeom>
        </p:spPr>
      </p:pic>
    </p:spTree>
    <p:extLst>
      <p:ext uri="{BB962C8B-B14F-4D97-AF65-F5344CB8AC3E}">
        <p14:creationId xmlns:p14="http://schemas.microsoft.com/office/powerpoint/2010/main" val="3691467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pPr/>
              <a:t>6/27/2024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dirty="0"/>
          </a:p>
        </p:txBody>
      </p:sp>
      <p:sp>
        <p:nvSpPr>
          <p:cNvPr id="7" name="Rectangle 6"/>
          <p:cNvSpPr/>
          <p:nvPr userDrawn="1"/>
        </p:nvSpPr>
        <p:spPr>
          <a:xfrm flipH="1">
            <a:off x="231262" y="6422073"/>
            <a:ext cx="8681485" cy="184297"/>
          </a:xfrm>
          <a:prstGeom prst="rect">
            <a:avLst/>
          </a:prstGeom>
          <a:gradFill>
            <a:gsLst>
              <a:gs pos="0">
                <a:srgbClr val="2C2D84"/>
              </a:gs>
              <a:gs pos="50000">
                <a:srgbClr val="006AB4"/>
              </a:gs>
              <a:gs pos="100000">
                <a:srgbClr val="9FC63B"/>
              </a:gs>
            </a:gsLst>
            <a:path path="circle">
              <a:fillToRect l="100000" t="10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8" name="TextBox 7"/>
          <p:cNvSpPr txBox="1"/>
          <p:nvPr userDrawn="1"/>
        </p:nvSpPr>
        <p:spPr>
          <a:xfrm>
            <a:off x="167467" y="6110179"/>
            <a:ext cx="4396295" cy="276999"/>
          </a:xfrm>
          <a:prstGeom prst="rect">
            <a:avLst/>
          </a:prstGeom>
          <a:noFill/>
        </p:spPr>
        <p:txBody>
          <a:bodyPr wrap="square" rtlCol="0">
            <a:spAutoFit/>
          </a:bodyPr>
          <a:lstStyle/>
          <a:p>
            <a:r>
              <a:rPr lang="en-GB" sz="1200" dirty="0">
                <a:solidFill>
                  <a:schemeClr val="tx1"/>
                </a:solidFill>
                <a:latin typeface="+mn-lt"/>
              </a:rPr>
              <a:t>BUCKINGHAMSHIRE</a:t>
            </a:r>
            <a:r>
              <a:rPr lang="en-GB" sz="1200" baseline="0" dirty="0">
                <a:solidFill>
                  <a:schemeClr val="tx1"/>
                </a:solidFill>
                <a:latin typeface="+mn-lt"/>
              </a:rPr>
              <a:t> COUNCIL</a:t>
            </a:r>
            <a:endParaRPr lang="en-GB" sz="1200" dirty="0">
              <a:solidFill>
                <a:schemeClr val="tx1"/>
              </a:solidFill>
              <a:latin typeface="+mn-lt"/>
            </a:endParaRPr>
          </a:p>
        </p:txBody>
      </p:sp>
    </p:spTree>
    <p:extLst>
      <p:ext uri="{BB962C8B-B14F-4D97-AF65-F5344CB8AC3E}">
        <p14:creationId xmlns:p14="http://schemas.microsoft.com/office/powerpoint/2010/main" val="947113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9215B87-3049-4CCA-8D28-C8F0F29ED1B4}" type="datetimeFigureOut">
              <a:rPr lang="en-GB" smtClean="0"/>
              <a:pPr/>
              <a:t>27/06/2024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75811E-14ED-4629-90CC-79E112007BFC}" type="slidenum">
              <a:rPr lang="en-GB" smtClean="0"/>
              <a:pPr/>
              <a:t>‹#›</a:t>
            </a:fld>
            <a:endParaRPr lang="en-GB"/>
          </a:p>
        </p:txBody>
      </p:sp>
    </p:spTree>
    <p:extLst>
      <p:ext uri="{BB962C8B-B14F-4D97-AF65-F5344CB8AC3E}">
        <p14:creationId xmlns:p14="http://schemas.microsoft.com/office/powerpoint/2010/main" val="1084295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9215B87-3049-4CCA-8D28-C8F0F29ED1B4}" type="datetimeFigureOut">
              <a:rPr lang="en-GB" smtClean="0"/>
              <a:pPr/>
              <a:t>27/06/2024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75811E-14ED-4629-90CC-79E112007BFC}" type="slidenum">
              <a:rPr lang="en-GB" smtClean="0"/>
              <a:pPr/>
              <a:t>‹#›</a:t>
            </a:fld>
            <a:endParaRPr lang="en-GB"/>
          </a:p>
        </p:txBody>
      </p:sp>
    </p:spTree>
    <p:extLst>
      <p:ext uri="{BB962C8B-B14F-4D97-AF65-F5344CB8AC3E}">
        <p14:creationId xmlns:p14="http://schemas.microsoft.com/office/powerpoint/2010/main" val="30882499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9215B87-3049-4CCA-8D28-C8F0F29ED1B4}" type="datetimeFigureOut">
              <a:rPr lang="en-GB" smtClean="0"/>
              <a:pPr/>
              <a:t>27/06/2024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575811E-14ED-4629-90CC-79E112007BFC}" type="slidenum">
              <a:rPr lang="en-GB" smtClean="0"/>
              <a:pPr/>
              <a:t>‹#›</a:t>
            </a:fld>
            <a:endParaRPr lang="en-GB"/>
          </a:p>
        </p:txBody>
      </p:sp>
    </p:spTree>
    <p:extLst>
      <p:ext uri="{BB962C8B-B14F-4D97-AF65-F5344CB8AC3E}">
        <p14:creationId xmlns:p14="http://schemas.microsoft.com/office/powerpoint/2010/main" val="3033796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9215B87-3049-4CCA-8D28-C8F0F29ED1B4}" type="datetimeFigureOut">
              <a:rPr lang="en-GB" smtClean="0"/>
              <a:pPr/>
              <a:t>27/06/2024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575811E-14ED-4629-90CC-79E112007BFC}" type="slidenum">
              <a:rPr lang="en-GB" smtClean="0"/>
              <a:pPr/>
              <a:t>‹#›</a:t>
            </a:fld>
            <a:endParaRPr lang="en-GB"/>
          </a:p>
        </p:txBody>
      </p:sp>
    </p:spTree>
    <p:extLst>
      <p:ext uri="{BB962C8B-B14F-4D97-AF65-F5344CB8AC3E}">
        <p14:creationId xmlns:p14="http://schemas.microsoft.com/office/powerpoint/2010/main" val="11510523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215B87-3049-4CCA-8D28-C8F0F29ED1B4}" type="datetimeFigureOut">
              <a:rPr lang="en-GB" smtClean="0"/>
              <a:pPr/>
              <a:t>27/06/2024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575811E-14ED-4629-90CC-79E112007BFC}" type="slidenum">
              <a:rPr lang="en-GB" smtClean="0"/>
              <a:pPr/>
              <a:t>‹#›</a:t>
            </a:fld>
            <a:endParaRPr lang="en-GB"/>
          </a:p>
        </p:txBody>
      </p:sp>
    </p:spTree>
    <p:extLst>
      <p:ext uri="{BB962C8B-B14F-4D97-AF65-F5344CB8AC3E}">
        <p14:creationId xmlns:p14="http://schemas.microsoft.com/office/powerpoint/2010/main" val="3779557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9215B87-3049-4CCA-8D28-C8F0F29ED1B4}" type="datetimeFigureOut">
              <a:rPr lang="en-GB" smtClean="0"/>
              <a:pPr/>
              <a:t>27/06/2024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75811E-14ED-4629-90CC-79E112007BFC}" type="slidenum">
              <a:rPr lang="en-GB" smtClean="0"/>
              <a:pPr/>
              <a:t>‹#›</a:t>
            </a:fld>
            <a:endParaRPr lang="en-GB"/>
          </a:p>
        </p:txBody>
      </p:sp>
    </p:spTree>
    <p:extLst>
      <p:ext uri="{BB962C8B-B14F-4D97-AF65-F5344CB8AC3E}">
        <p14:creationId xmlns:p14="http://schemas.microsoft.com/office/powerpoint/2010/main" val="7412830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9215B87-3049-4CCA-8D28-C8F0F29ED1B4}" type="datetimeFigureOut">
              <a:rPr lang="en-GB" smtClean="0"/>
              <a:pPr/>
              <a:t>27/06/2024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75811E-14ED-4629-90CC-79E112007BFC}" type="slidenum">
              <a:rPr lang="en-GB" smtClean="0"/>
              <a:pPr/>
              <a:t>‹#›</a:t>
            </a:fld>
            <a:endParaRPr lang="en-GB"/>
          </a:p>
        </p:txBody>
      </p:sp>
    </p:spTree>
    <p:extLst>
      <p:ext uri="{BB962C8B-B14F-4D97-AF65-F5344CB8AC3E}">
        <p14:creationId xmlns:p14="http://schemas.microsoft.com/office/powerpoint/2010/main" val="2681523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pPr/>
              <a:t>6/27/2024</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pPr/>
              <a:t>‹#›</a:t>
            </a:fld>
            <a:endParaRPr lang="en-US" dirty="0"/>
          </a:p>
        </p:txBody>
      </p:sp>
    </p:spTree>
    <p:extLst>
      <p:ext uri="{BB962C8B-B14F-4D97-AF65-F5344CB8AC3E}">
        <p14:creationId xmlns:p14="http://schemas.microsoft.com/office/powerpoint/2010/main" val="7624819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buckinghamshire.gov.uk/"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hyperlink" Target="https://www.thebucksgrammarschools.org/"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hyperlink" Target="https://www.thebucksgrammarschools.org/"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gl-assessment.co.uk/free-familiarisation"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gl-assessment.co.uk/free-familiarisation"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3" Type="http://schemas.openxmlformats.org/officeDocument/2006/relationships/hyperlink" Target="https://www.thebucksgrammarschools.org/" TargetMode="External"/><Relationship Id="rId2" Type="http://schemas.openxmlformats.org/officeDocument/2006/relationships/notesSlide" Target="../notesSlides/notesSlide40.xml"/><Relationship Id="rId1" Type="http://schemas.openxmlformats.org/officeDocument/2006/relationships/slideLayout" Target="../slideLayouts/slideLayout2.xml"/><Relationship Id="rId5" Type="http://schemas.openxmlformats.org/officeDocument/2006/relationships/hyperlink" Target="https://schools.buckinghamshire.gov.uk/school-admissions/schools" TargetMode="External"/><Relationship Id="rId4" Type="http://schemas.openxmlformats.org/officeDocument/2006/relationships/hyperlink" Target="https://www.buckinghamshire.gov.uk/schools-and-learning/schools-index/school-admissions/grammar-schools-and-transfer-testing-11/" TargetMode="External"/></Relationships>
</file>

<file path=ppt/slides/_rels/slide41.xml.rels><?xml version="1.0" encoding="UTF-8" standalone="yes"?>
<Relationships xmlns="http://schemas.openxmlformats.org/package/2006/relationships"><Relationship Id="rId3" Type="http://schemas.openxmlformats.org/officeDocument/2006/relationships/hyperlink" Target="http://www.buckinghamshire.gov.uk/schools-and-learning/" TargetMode="External"/><Relationship Id="rId2" Type="http://schemas.openxmlformats.org/officeDocument/2006/relationships/notesSlide" Target="../notesSlides/notesSlide41.xml"/><Relationship Id="rId1" Type="http://schemas.openxmlformats.org/officeDocument/2006/relationships/slideLayout" Target="../slideLayouts/slideLayout2.xml"/><Relationship Id="rId4" Type="http://schemas.openxmlformats.org/officeDocument/2006/relationships/hyperlink" Target="http://www.buckinghamshire.gov.uk/admissions" TargetMode="Externa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p:cNvSpPr>
            <a:spLocks noGrp="1"/>
          </p:cNvSpPr>
          <p:nvPr>
            <p:ph type="ctrTitle" idx="4294967295"/>
          </p:nvPr>
        </p:nvSpPr>
        <p:spPr>
          <a:xfrm>
            <a:off x="446918" y="1504199"/>
            <a:ext cx="7888288" cy="2387600"/>
          </a:xfrm>
        </p:spPr>
        <p:txBody>
          <a:bodyPr anchor="b">
            <a:normAutofit/>
          </a:bodyPr>
          <a:lstStyle>
            <a:lvl1pPr algn="l">
              <a:defRPr sz="4800"/>
            </a:lvl1pPr>
          </a:lstStyle>
          <a:p>
            <a:r>
              <a:rPr lang="en-GB" altLang="en-US" b="1" dirty="0">
                <a:latin typeface="Calibri" panose="020F0502020204030204" pitchFamily="34" charset="0"/>
              </a:rPr>
              <a:t>MOVING UP TO SECONDARY SCHOOL</a:t>
            </a:r>
            <a:endParaRPr lang="en-GB" dirty="0">
              <a:solidFill>
                <a:schemeClr val="bg2"/>
              </a:solidFill>
            </a:endParaRPr>
          </a:p>
        </p:txBody>
      </p:sp>
      <p:sp>
        <p:nvSpPr>
          <p:cNvPr id="23" name="Subtitle 2"/>
          <p:cNvSpPr>
            <a:spLocks noGrp="1"/>
          </p:cNvSpPr>
          <p:nvPr>
            <p:ph type="subTitle" idx="4294967295"/>
          </p:nvPr>
        </p:nvSpPr>
        <p:spPr>
          <a:xfrm>
            <a:off x="446918" y="3983874"/>
            <a:ext cx="7888288" cy="26039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ltLang="en-US" b="1" dirty="0">
                <a:latin typeface="Calibri" panose="020F0502020204030204" pitchFamily="34" charset="0"/>
              </a:rPr>
              <a:t>SEPTEMBER 2025 </a:t>
            </a:r>
          </a:p>
          <a:p>
            <a:r>
              <a:rPr lang="en-GB" altLang="en-US" b="1" dirty="0">
                <a:latin typeface="Calibri" panose="020F0502020204030204" pitchFamily="34" charset="0"/>
              </a:rPr>
              <a:t> </a:t>
            </a:r>
            <a:endParaRPr lang="en-GB" dirty="0">
              <a:solidFill>
                <a:schemeClr val="bg2"/>
              </a:solidFill>
            </a:endParaRPr>
          </a:p>
        </p:txBody>
      </p:sp>
    </p:spTree>
    <p:extLst>
      <p:ext uri="{BB962C8B-B14F-4D97-AF65-F5344CB8AC3E}">
        <p14:creationId xmlns:p14="http://schemas.microsoft.com/office/powerpoint/2010/main" val="17758902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The offer process – Steps 1-5</a:t>
            </a:r>
            <a:endParaRPr lang="en-GB" dirty="0"/>
          </a:p>
        </p:txBody>
      </p:sp>
      <p:sp>
        <p:nvSpPr>
          <p:cNvPr id="3" name="Content Placeholder 2"/>
          <p:cNvSpPr>
            <a:spLocks noGrp="1"/>
          </p:cNvSpPr>
          <p:nvPr>
            <p:ph idx="1"/>
          </p:nvPr>
        </p:nvSpPr>
        <p:spPr>
          <a:xfrm>
            <a:off x="628650" y="1690689"/>
            <a:ext cx="7886700" cy="4486274"/>
          </a:xfrm>
        </p:spPr>
        <p:txBody>
          <a:bodyPr/>
          <a:lstStyle/>
          <a:p>
            <a:pPr marL="514350" indent="-514350">
              <a:buFont typeface="+mj-lt"/>
              <a:buAutoNum type="arabicPeriod"/>
            </a:pPr>
            <a:r>
              <a:rPr lang="en-GB" altLang="en-US" dirty="0"/>
              <a:t>Local authorities share offer information with each other</a:t>
            </a:r>
          </a:p>
          <a:p>
            <a:pPr marL="514350" indent="-514350">
              <a:buFont typeface="+mj-lt"/>
              <a:buAutoNum type="arabicPeriod"/>
            </a:pPr>
            <a:r>
              <a:rPr lang="en-GB" altLang="en-US" dirty="0"/>
              <a:t>Each school preference is treated separately</a:t>
            </a:r>
          </a:p>
          <a:p>
            <a:pPr marL="514350" indent="-514350">
              <a:buFont typeface="+mj-lt"/>
              <a:buAutoNum type="arabicPeriod"/>
            </a:pPr>
            <a:r>
              <a:rPr lang="en-GB" altLang="en-US" dirty="0"/>
              <a:t>Schools are not told where they are placed on the preference list by the parent</a:t>
            </a:r>
          </a:p>
          <a:p>
            <a:pPr marL="514350" indent="-514350">
              <a:buFont typeface="+mj-lt"/>
              <a:buAutoNum type="arabicPeriod"/>
            </a:pPr>
            <a:r>
              <a:rPr lang="en-GB" altLang="en-US" dirty="0"/>
              <a:t>All admission authorities apply their admission rules to the children with a preference for their school and sort the children into ‘ranked order’</a:t>
            </a:r>
          </a:p>
          <a:p>
            <a:pPr marL="514350" indent="-514350">
              <a:buFont typeface="+mj-lt"/>
              <a:buAutoNum type="arabicPeriod"/>
            </a:pPr>
            <a:r>
              <a:rPr lang="en-GB" altLang="en-US" dirty="0"/>
              <a:t>The schools tell the ranked order to their council</a:t>
            </a:r>
          </a:p>
          <a:p>
            <a:endParaRPr lang="en-GB" dirty="0"/>
          </a:p>
        </p:txBody>
      </p:sp>
    </p:spTree>
    <p:extLst>
      <p:ext uri="{BB962C8B-B14F-4D97-AF65-F5344CB8AC3E}">
        <p14:creationId xmlns:p14="http://schemas.microsoft.com/office/powerpoint/2010/main" val="11217864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The offer process – Steps 6-10</a:t>
            </a:r>
            <a:endParaRPr lang="en-GB" dirty="0"/>
          </a:p>
        </p:txBody>
      </p:sp>
      <p:sp>
        <p:nvSpPr>
          <p:cNvPr id="3" name="Content Placeholder 2"/>
          <p:cNvSpPr>
            <a:spLocks noGrp="1"/>
          </p:cNvSpPr>
          <p:nvPr>
            <p:ph idx="1"/>
          </p:nvPr>
        </p:nvSpPr>
        <p:spPr>
          <a:xfrm>
            <a:off x="628650" y="1399142"/>
            <a:ext cx="7886700" cy="4978797"/>
          </a:xfrm>
        </p:spPr>
        <p:txBody>
          <a:bodyPr>
            <a:normAutofit fontScale="92500"/>
          </a:bodyPr>
          <a:lstStyle/>
          <a:p>
            <a:pPr marL="514350" indent="-514350">
              <a:buFont typeface="+mj-lt"/>
              <a:buAutoNum type="arabicPeriod" startAt="6"/>
            </a:pPr>
            <a:r>
              <a:rPr lang="en-GB" altLang="en-US" dirty="0"/>
              <a:t>Grammar school preferences are offered to qualified pupils (y scoring 121 or following successful Selection Review)</a:t>
            </a:r>
          </a:p>
          <a:p>
            <a:pPr marL="514350" indent="-514350">
              <a:buFont typeface="+mj-lt"/>
              <a:buAutoNum type="arabicPeriod" startAt="6"/>
            </a:pPr>
            <a:r>
              <a:rPr lang="en-GB" altLang="en-US" dirty="0"/>
              <a:t>Where a child can be offered more than one school place - the higher ranked preference school is offered, and the lower preference school is declined</a:t>
            </a:r>
          </a:p>
          <a:p>
            <a:pPr marL="514350" indent="-514350">
              <a:buFont typeface="+mj-lt"/>
              <a:buAutoNum type="arabicPeriod" startAt="6"/>
            </a:pPr>
            <a:r>
              <a:rPr lang="en-GB" altLang="en-US" dirty="0"/>
              <a:t>The vacant place created is offered to another child </a:t>
            </a:r>
          </a:p>
          <a:p>
            <a:pPr marL="514350" indent="-514350">
              <a:buFont typeface="+mj-lt"/>
              <a:buAutoNum type="arabicPeriod" startAt="6"/>
            </a:pPr>
            <a:r>
              <a:rPr lang="en-GB" altLang="en-US" dirty="0"/>
              <a:t>This process is repeated until no further offers can be made</a:t>
            </a:r>
          </a:p>
          <a:p>
            <a:pPr marL="514350" indent="-514350">
              <a:buFont typeface="+mj-lt"/>
              <a:buAutoNum type="arabicPeriod" startAt="6"/>
            </a:pPr>
            <a:r>
              <a:rPr lang="en-GB" altLang="en-US" dirty="0"/>
              <a:t>Children who cannot be offered any of their preferences are then offered a place at the nearest school with vacant places remaining </a:t>
            </a:r>
            <a:endParaRPr lang="en-GB" altLang="en-US" dirty="0">
              <a:solidFill>
                <a:srgbClr val="FF3399"/>
              </a:solidFill>
            </a:endParaRPr>
          </a:p>
          <a:p>
            <a:endParaRPr lang="en-GB" dirty="0"/>
          </a:p>
        </p:txBody>
      </p:sp>
    </p:spTree>
    <p:extLst>
      <p:ext uri="{BB962C8B-B14F-4D97-AF65-F5344CB8AC3E}">
        <p14:creationId xmlns:p14="http://schemas.microsoft.com/office/powerpoint/2010/main" val="19971155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1163422"/>
          </a:xfrm>
        </p:spPr>
        <p:txBody>
          <a:bodyPr/>
          <a:lstStyle/>
          <a:p>
            <a:r>
              <a:rPr lang="en-GB" altLang="en-US" dirty="0"/>
              <a:t>Offer Day – 3 March 2025</a:t>
            </a:r>
            <a:endParaRPr lang="en-GB" dirty="0"/>
          </a:p>
        </p:txBody>
      </p:sp>
      <p:sp>
        <p:nvSpPr>
          <p:cNvPr id="3" name="Content Placeholder 2"/>
          <p:cNvSpPr>
            <a:spLocks noGrp="1"/>
          </p:cNvSpPr>
          <p:nvPr>
            <p:ph idx="1"/>
          </p:nvPr>
        </p:nvSpPr>
        <p:spPr>
          <a:xfrm>
            <a:off x="628650" y="1344058"/>
            <a:ext cx="7886700" cy="5043093"/>
          </a:xfrm>
        </p:spPr>
        <p:txBody>
          <a:bodyPr>
            <a:normAutofit fontScale="85000" lnSpcReduction="20000"/>
          </a:bodyPr>
          <a:lstStyle/>
          <a:p>
            <a:pPr marL="0" indent="0">
              <a:buNone/>
            </a:pPr>
            <a:r>
              <a:rPr lang="en-GB" altLang="en-US" sz="3000" dirty="0">
                <a:solidFill>
                  <a:srgbClr val="9FC63B"/>
                </a:solidFill>
              </a:rPr>
              <a:t>Parent Portal applications</a:t>
            </a:r>
          </a:p>
          <a:p>
            <a:pPr marL="0" indent="0"/>
            <a:r>
              <a:rPr lang="en-GB" altLang="en-US" sz="3000" dirty="0"/>
              <a:t> Offer emails sent 3 March </a:t>
            </a:r>
          </a:p>
          <a:p>
            <a:pPr marL="0" indent="0"/>
            <a:r>
              <a:rPr lang="en-GB" altLang="en-US" sz="3000" dirty="0"/>
              <a:t> You can log on to the portal and accept the school place online </a:t>
            </a:r>
          </a:p>
          <a:p>
            <a:pPr marL="0" indent="0">
              <a:buNone/>
            </a:pPr>
            <a:r>
              <a:rPr lang="en-GB" altLang="en-US" sz="3000" dirty="0">
                <a:solidFill>
                  <a:srgbClr val="9FC63B"/>
                </a:solidFill>
              </a:rPr>
              <a:t>Other applications</a:t>
            </a:r>
          </a:p>
          <a:p>
            <a:pPr marL="0" indent="0"/>
            <a:r>
              <a:rPr lang="en-GB" altLang="en-US" sz="3000" dirty="0"/>
              <a:t> Offer letters emailed 3 March- follow link to accept the place</a:t>
            </a:r>
          </a:p>
          <a:p>
            <a:pPr marL="0" indent="0">
              <a:buNone/>
            </a:pPr>
            <a:r>
              <a:rPr lang="en-GB" altLang="en-US" sz="3000" dirty="0">
                <a:solidFill>
                  <a:srgbClr val="9FC63B"/>
                </a:solidFill>
              </a:rPr>
              <a:t>All applications  </a:t>
            </a:r>
          </a:p>
          <a:p>
            <a:pPr marL="0" indent="0"/>
            <a:r>
              <a:rPr lang="en-GB" altLang="en-US" sz="3000" dirty="0"/>
              <a:t> Automatically added to waiting list for higher preferences that could not be offered but for which the child is qualified </a:t>
            </a:r>
          </a:p>
          <a:p>
            <a:pPr marL="0" indent="0"/>
            <a:r>
              <a:rPr lang="en-GB" altLang="en-US" sz="3000" dirty="0"/>
              <a:t> Can register an appeal</a:t>
            </a:r>
          </a:p>
          <a:p>
            <a:pPr marL="0" indent="0"/>
            <a:r>
              <a:rPr lang="en-GB" altLang="en-US" sz="3000" dirty="0"/>
              <a:t> You have 14 days to accept the offer</a:t>
            </a:r>
          </a:p>
          <a:p>
            <a:endParaRPr lang="en-GB" dirty="0"/>
          </a:p>
        </p:txBody>
      </p:sp>
    </p:spTree>
    <p:extLst>
      <p:ext uri="{BB962C8B-B14F-4D97-AF65-F5344CB8AC3E}">
        <p14:creationId xmlns:p14="http://schemas.microsoft.com/office/powerpoint/2010/main" val="18648582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p:spPr>
        <p:txBody>
          <a:bodyPr anchor="ctr">
            <a:normAutofit/>
          </a:bodyPr>
          <a:lstStyle/>
          <a:p>
            <a:r>
              <a:rPr lang="en-GB" altLang="en-US" dirty="0"/>
              <a:t>After Offer Day</a:t>
            </a:r>
            <a:endParaRPr lang="en-GB" dirty="0"/>
          </a:p>
        </p:txBody>
      </p:sp>
      <p:graphicFrame>
        <p:nvGraphicFramePr>
          <p:cNvPr id="6" name="Content Placeholder 2" descr="You can appeal for any school you have been refused&#10;This includes where your preference is a grammar school, and your child has not qualified&#10;We will automatically add your child to the waiting list for any school on your application above the school we have offered as long as it is a school they are qualified to attend&#10;">
            <a:extLst>
              <a:ext uri="{FF2B5EF4-FFF2-40B4-BE49-F238E27FC236}">
                <a16:creationId xmlns:a16="http://schemas.microsoft.com/office/drawing/2014/main" id="{7C33D1A3-059A-0CF8-15CD-92E4FC082F6A}"/>
              </a:ext>
            </a:extLst>
          </p:cNvPr>
          <p:cNvGraphicFramePr>
            <a:graphicFrameLocks noGrp="1"/>
          </p:cNvGraphicFramePr>
          <p:nvPr>
            <p:ph idx="1"/>
            <p:extLst>
              <p:ext uri="{D42A27DB-BD31-4B8C-83A1-F6EECF244321}">
                <p14:modId xmlns:p14="http://schemas.microsoft.com/office/powerpoint/2010/main" val="4235274906"/>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173046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About appeals</a:t>
            </a:r>
            <a:endParaRPr lang="en-GB" dirty="0"/>
          </a:p>
        </p:txBody>
      </p:sp>
      <p:sp>
        <p:nvSpPr>
          <p:cNvPr id="3" name="Content Placeholder 2"/>
          <p:cNvSpPr>
            <a:spLocks noGrp="1"/>
          </p:cNvSpPr>
          <p:nvPr>
            <p:ph idx="1"/>
          </p:nvPr>
        </p:nvSpPr>
        <p:spPr/>
        <p:txBody>
          <a:bodyPr/>
          <a:lstStyle/>
          <a:p>
            <a:r>
              <a:rPr lang="en-GB" altLang="en-US" dirty="0"/>
              <a:t>Appeals are heard by a panel of three people</a:t>
            </a:r>
          </a:p>
          <a:p>
            <a:r>
              <a:rPr lang="en-GB" altLang="en-US" dirty="0"/>
              <a:t>Panel members are independent and unpaid volunteers who have no connection with the school or the LA</a:t>
            </a:r>
          </a:p>
          <a:p>
            <a:r>
              <a:rPr lang="en-GB" altLang="en-US" dirty="0"/>
              <a:t>Your appeal will be held via Teams, and we will explain what you need to do to be present</a:t>
            </a:r>
          </a:p>
          <a:p>
            <a:r>
              <a:rPr lang="en-GB" altLang="en-US" dirty="0"/>
              <a:t>You can attend your child’s appeal, or it can be held in your absence if you prefer.</a:t>
            </a:r>
          </a:p>
          <a:p>
            <a:endParaRPr lang="en-GB" altLang="en-US" dirty="0"/>
          </a:p>
          <a:p>
            <a:endParaRPr lang="en-GB" dirty="0"/>
          </a:p>
        </p:txBody>
      </p:sp>
    </p:spTree>
    <p:extLst>
      <p:ext uri="{BB962C8B-B14F-4D97-AF65-F5344CB8AC3E}">
        <p14:creationId xmlns:p14="http://schemas.microsoft.com/office/powerpoint/2010/main" val="4670490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Application summary</a:t>
            </a:r>
            <a:endParaRPr lang="en-GB" dirty="0"/>
          </a:p>
        </p:txBody>
      </p:sp>
      <p:sp>
        <p:nvSpPr>
          <p:cNvPr id="3" name="Content Placeholder 2"/>
          <p:cNvSpPr>
            <a:spLocks noGrp="1"/>
          </p:cNvSpPr>
          <p:nvPr>
            <p:ph idx="1"/>
          </p:nvPr>
        </p:nvSpPr>
        <p:spPr>
          <a:xfrm>
            <a:off x="628650" y="1446663"/>
            <a:ext cx="7886700" cy="4730300"/>
          </a:xfrm>
        </p:spPr>
        <p:txBody>
          <a:bodyPr>
            <a:normAutofit fontScale="85000" lnSpcReduction="20000"/>
          </a:bodyPr>
          <a:lstStyle/>
          <a:p>
            <a:pPr>
              <a:defRPr/>
            </a:pPr>
            <a:r>
              <a:rPr lang="en-GB" sz="3000" dirty="0"/>
              <a:t>Apply by Midnight on 31 October 2024</a:t>
            </a:r>
          </a:p>
          <a:p>
            <a:pPr>
              <a:defRPr/>
            </a:pPr>
            <a:r>
              <a:rPr lang="en-GB" sz="3000" dirty="0"/>
              <a:t>Apply online at</a:t>
            </a:r>
            <a:r>
              <a:rPr lang="en-GB" sz="3000" dirty="0">
                <a:solidFill>
                  <a:schemeClr val="accent6"/>
                </a:solidFill>
              </a:rPr>
              <a:t> </a:t>
            </a:r>
            <a:r>
              <a:rPr lang="en-GB" sz="3000" dirty="0">
                <a:solidFill>
                  <a:schemeClr val="accent6"/>
                </a:solidFill>
                <a:hlinkClick r:id="rId3"/>
              </a:rPr>
              <a:t>www.buckinghamshire.gov.uk</a:t>
            </a:r>
            <a:r>
              <a:rPr lang="en-GB" sz="3000" dirty="0">
                <a:solidFill>
                  <a:schemeClr val="accent6"/>
                </a:solidFill>
              </a:rPr>
              <a:t> </a:t>
            </a:r>
            <a:r>
              <a:rPr lang="en-GB" sz="3000" dirty="0"/>
              <a:t>or on your home LA’s website</a:t>
            </a:r>
          </a:p>
          <a:p>
            <a:pPr>
              <a:defRPr/>
            </a:pPr>
            <a:r>
              <a:rPr lang="en-GB" sz="3000" dirty="0"/>
              <a:t>List schools in true preference order including grammar and upper schools if your child is sitting the test</a:t>
            </a:r>
          </a:p>
          <a:p>
            <a:pPr>
              <a:defRPr/>
            </a:pPr>
            <a:r>
              <a:rPr lang="en-GB" sz="3000" dirty="0"/>
              <a:t>We strongly suggest you include all your local schools (e.g. catchment/local/nearest schools)</a:t>
            </a:r>
          </a:p>
          <a:p>
            <a:pPr>
              <a:defRPr/>
            </a:pPr>
            <a:r>
              <a:rPr lang="en-GB" sz="3000" dirty="0"/>
              <a:t>Be realistic, understand the rules, use all your preferences</a:t>
            </a:r>
          </a:p>
          <a:p>
            <a:pPr>
              <a:defRPr/>
            </a:pPr>
            <a:r>
              <a:rPr lang="en-GB" sz="3000" dirty="0"/>
              <a:t>Fill in SIFs where requested by your preference schools</a:t>
            </a:r>
          </a:p>
          <a:p>
            <a:pPr>
              <a:defRPr/>
            </a:pPr>
            <a:r>
              <a:rPr lang="en-GB" sz="3000" dirty="0"/>
              <a:t>Consider transport arrangements</a:t>
            </a:r>
          </a:p>
          <a:p>
            <a:pPr>
              <a:defRPr/>
            </a:pPr>
            <a:r>
              <a:rPr lang="en-GB" sz="3000" dirty="0"/>
              <a:t>Visit the schools or view virtual tours</a:t>
            </a:r>
          </a:p>
          <a:p>
            <a:pPr>
              <a:defRPr/>
            </a:pPr>
            <a:r>
              <a:rPr lang="en-GB" sz="3000" dirty="0"/>
              <a:t>Don’t rely on the opinions of others  </a:t>
            </a:r>
          </a:p>
          <a:p>
            <a:endParaRPr lang="en-GB" dirty="0"/>
          </a:p>
        </p:txBody>
      </p:sp>
    </p:spTree>
    <p:extLst>
      <p:ext uri="{BB962C8B-B14F-4D97-AF65-F5344CB8AC3E}">
        <p14:creationId xmlns:p14="http://schemas.microsoft.com/office/powerpoint/2010/main" val="34809941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b="1" dirty="0"/>
              <a:t>The Secondary Transfer Test</a:t>
            </a:r>
          </a:p>
        </p:txBody>
      </p:sp>
      <p:sp>
        <p:nvSpPr>
          <p:cNvPr id="5" name="Text Placeholder 4"/>
          <p:cNvSpPr>
            <a:spLocks noGrp="1"/>
          </p:cNvSpPr>
          <p:nvPr>
            <p:ph type="body" idx="1"/>
          </p:nvPr>
        </p:nvSpPr>
        <p:spPr/>
        <p:txBody>
          <a:bodyPr/>
          <a:lstStyle/>
          <a:p>
            <a:r>
              <a:rPr lang="en-GB" dirty="0"/>
              <a:t>2025 entry</a:t>
            </a:r>
          </a:p>
        </p:txBody>
      </p:sp>
      <p:pic>
        <p:nvPicPr>
          <p:cNvPr id="6" name="Picture 5" descr="The Buckinghamshire Grammar Schools"/>
          <p:cNvPicPr/>
          <p:nvPr/>
        </p:nvPicPr>
        <p:blipFill>
          <a:blip r:embed="rId3" cstate="print"/>
          <a:srcRect/>
          <a:stretch>
            <a:fillRect/>
          </a:stretch>
        </p:blipFill>
        <p:spPr bwMode="auto">
          <a:xfrm>
            <a:off x="5092505" y="576776"/>
            <a:ext cx="3291839" cy="2025748"/>
          </a:xfrm>
          <a:prstGeom prst="rect">
            <a:avLst/>
          </a:prstGeom>
          <a:noFill/>
          <a:ln w="9525">
            <a:noFill/>
            <a:miter lim="800000"/>
            <a:headEnd/>
            <a:tailEnd/>
          </a:ln>
        </p:spPr>
      </p:pic>
    </p:spTree>
    <p:extLst>
      <p:ext uri="{BB962C8B-B14F-4D97-AF65-F5344CB8AC3E}">
        <p14:creationId xmlns:p14="http://schemas.microsoft.com/office/powerpoint/2010/main" val="37645713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altLang="en-US" dirty="0"/>
              <a:t>Secondary Transfer Test</a:t>
            </a:r>
            <a:endParaRPr lang="en-GB" dirty="0"/>
          </a:p>
        </p:txBody>
      </p:sp>
      <p:sp>
        <p:nvSpPr>
          <p:cNvPr id="6" name="Content Placeholder 5"/>
          <p:cNvSpPr>
            <a:spLocks noGrp="1"/>
          </p:cNvSpPr>
          <p:nvPr>
            <p:ph idx="1"/>
          </p:nvPr>
        </p:nvSpPr>
        <p:spPr/>
        <p:txBody>
          <a:bodyPr>
            <a:normAutofit/>
          </a:bodyPr>
          <a:lstStyle/>
          <a:p>
            <a:r>
              <a:rPr lang="en-GB" altLang="en-US" dirty="0"/>
              <a:t>The Secondary Transfer Test is a test to determine whether or not a child is suited to a Buckinghamshire grammar school</a:t>
            </a:r>
          </a:p>
          <a:p>
            <a:r>
              <a:rPr lang="en-GB" altLang="en-US" dirty="0"/>
              <a:t>The test is produced by GL Assessment   </a:t>
            </a:r>
          </a:p>
          <a:p>
            <a:r>
              <a:rPr lang="en-GB" altLang="en-US" dirty="0"/>
              <a:t>Buckinghamshire Council undertakes the administration on behalf of the 13 grammar schools </a:t>
            </a:r>
          </a:p>
          <a:p>
            <a:r>
              <a:rPr lang="en-GB" altLang="en-US" dirty="0"/>
              <a:t>You can find information about the test here: </a:t>
            </a:r>
            <a:r>
              <a:rPr lang="en-GB"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https://www.thebucksgrammarschools.org/</a:t>
            </a:r>
            <a:endParaRPr lang="en-GB" dirty="0"/>
          </a:p>
        </p:txBody>
      </p:sp>
    </p:spTree>
    <p:extLst>
      <p:ext uri="{BB962C8B-B14F-4D97-AF65-F5344CB8AC3E}">
        <p14:creationId xmlns:p14="http://schemas.microsoft.com/office/powerpoint/2010/main" val="1048092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Testing timeline</a:t>
            </a:r>
            <a:endParaRPr lang="en-GB" dirty="0"/>
          </a:p>
        </p:txBody>
      </p:sp>
      <p:sp>
        <p:nvSpPr>
          <p:cNvPr id="4" name="Content Placeholder 3"/>
          <p:cNvSpPr>
            <a:spLocks noGrp="1"/>
          </p:cNvSpPr>
          <p:nvPr>
            <p:ph sz="half" idx="1"/>
          </p:nvPr>
        </p:nvSpPr>
        <p:spPr>
          <a:xfrm>
            <a:off x="628650" y="1360170"/>
            <a:ext cx="3886200" cy="4816793"/>
          </a:xfrm>
        </p:spPr>
        <p:txBody>
          <a:bodyPr>
            <a:normAutofit/>
          </a:bodyPr>
          <a:lstStyle/>
          <a:p>
            <a:pPr marL="0" indent="0">
              <a:buNone/>
            </a:pPr>
            <a:r>
              <a:rPr lang="en-GB" b="1" dirty="0">
                <a:solidFill>
                  <a:srgbClr val="9FC63B"/>
                </a:solidFill>
              </a:rPr>
              <a:t>What</a:t>
            </a:r>
          </a:p>
          <a:p>
            <a:pPr fontAlgn="base"/>
            <a:r>
              <a:rPr lang="en-GB" dirty="0"/>
              <a:t>Familiarisation booklet</a:t>
            </a:r>
          </a:p>
          <a:p>
            <a:pPr fontAlgn="base"/>
            <a:r>
              <a:rPr lang="en-GB" dirty="0"/>
              <a:t>Practice Test</a:t>
            </a:r>
          </a:p>
          <a:p>
            <a:pPr fontAlgn="base"/>
            <a:r>
              <a:rPr lang="en-GB" dirty="0"/>
              <a:t>Transfer Test</a:t>
            </a:r>
          </a:p>
          <a:p>
            <a:pPr fontAlgn="base"/>
            <a:r>
              <a:rPr lang="en-GB" dirty="0"/>
              <a:t>Results Released</a:t>
            </a:r>
          </a:p>
          <a:p>
            <a:pPr fontAlgn="base"/>
            <a:r>
              <a:rPr lang="en-GB" dirty="0"/>
              <a:t>Application deadline</a:t>
            </a:r>
          </a:p>
          <a:p>
            <a:pPr fontAlgn="base"/>
            <a:r>
              <a:rPr lang="en-GB" dirty="0"/>
              <a:t>School place offers </a:t>
            </a:r>
          </a:p>
          <a:p>
            <a:pPr fontAlgn="base"/>
            <a:r>
              <a:rPr lang="en-GB" dirty="0"/>
              <a:t>Start secondary school</a:t>
            </a:r>
          </a:p>
          <a:p>
            <a:endParaRPr lang="en-GB" dirty="0"/>
          </a:p>
        </p:txBody>
      </p:sp>
      <p:sp>
        <p:nvSpPr>
          <p:cNvPr id="5" name="Content Placeholder 4"/>
          <p:cNvSpPr>
            <a:spLocks noGrp="1"/>
          </p:cNvSpPr>
          <p:nvPr>
            <p:ph sz="half" idx="2"/>
          </p:nvPr>
        </p:nvSpPr>
        <p:spPr>
          <a:xfrm>
            <a:off x="4258101" y="1360170"/>
            <a:ext cx="4498441" cy="4782503"/>
          </a:xfrm>
        </p:spPr>
        <p:txBody>
          <a:bodyPr>
            <a:normAutofit/>
          </a:bodyPr>
          <a:lstStyle/>
          <a:p>
            <a:pPr marL="0" indent="0">
              <a:buNone/>
            </a:pPr>
            <a:r>
              <a:rPr lang="en-GB" b="1" dirty="0">
                <a:solidFill>
                  <a:srgbClr val="9FC63B"/>
                </a:solidFill>
              </a:rPr>
              <a:t>When</a:t>
            </a:r>
          </a:p>
          <a:p>
            <a:pPr fontAlgn="base"/>
            <a:r>
              <a:rPr lang="en-GB" dirty="0"/>
              <a:t>Early July 2024 </a:t>
            </a:r>
            <a:r>
              <a:rPr lang="en-GB" sz="1800" dirty="0"/>
              <a:t>(posted home) </a:t>
            </a:r>
          </a:p>
          <a:p>
            <a:pPr fontAlgn="base"/>
            <a:r>
              <a:rPr lang="en-GB" dirty="0"/>
              <a:t>10 September 2024</a:t>
            </a:r>
          </a:p>
          <a:p>
            <a:pPr fontAlgn="base"/>
            <a:r>
              <a:rPr lang="en-GB" dirty="0"/>
              <a:t>12 September 2024</a:t>
            </a:r>
          </a:p>
          <a:p>
            <a:pPr fontAlgn="base"/>
            <a:r>
              <a:rPr lang="en-GB" dirty="0"/>
              <a:t>11 October 2024</a:t>
            </a:r>
          </a:p>
          <a:p>
            <a:pPr fontAlgn="base"/>
            <a:r>
              <a:rPr lang="en-GB" dirty="0"/>
              <a:t>31 October 2024 </a:t>
            </a:r>
            <a:r>
              <a:rPr lang="en-GB" sz="1800" dirty="0"/>
              <a:t>(midnight)</a:t>
            </a:r>
          </a:p>
          <a:p>
            <a:pPr fontAlgn="base"/>
            <a:r>
              <a:rPr lang="en-GB" dirty="0"/>
              <a:t>3 March 2025</a:t>
            </a:r>
          </a:p>
          <a:p>
            <a:pPr fontAlgn="base"/>
            <a:r>
              <a:rPr lang="en-GB" dirty="0"/>
              <a:t>September 2025</a:t>
            </a:r>
          </a:p>
          <a:p>
            <a:endParaRPr lang="en-GB" dirty="0"/>
          </a:p>
        </p:txBody>
      </p:sp>
    </p:spTree>
    <p:extLst>
      <p:ext uri="{BB962C8B-B14F-4D97-AF65-F5344CB8AC3E}">
        <p14:creationId xmlns:p14="http://schemas.microsoft.com/office/powerpoint/2010/main" val="49208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Testing schedule</a:t>
            </a:r>
          </a:p>
        </p:txBody>
      </p:sp>
      <p:sp>
        <p:nvSpPr>
          <p:cNvPr id="3" name="Content Placeholder 2"/>
          <p:cNvSpPr>
            <a:spLocks noGrp="1"/>
          </p:cNvSpPr>
          <p:nvPr>
            <p:ph idx="1"/>
          </p:nvPr>
        </p:nvSpPr>
        <p:spPr>
          <a:xfrm>
            <a:off x="628650" y="1795749"/>
            <a:ext cx="7886700" cy="4438796"/>
          </a:xfrm>
        </p:spPr>
        <p:txBody>
          <a:bodyPr>
            <a:noAutofit/>
          </a:bodyPr>
          <a:lstStyle/>
          <a:p>
            <a:pPr marL="342900" lvl="0" indent="-342900">
              <a:lnSpc>
                <a:spcPct val="107000"/>
              </a:lnSpc>
              <a:spcAft>
                <a:spcPts val="800"/>
              </a:spcAft>
              <a:buFont typeface="Arial" panose="020B0604020202020204" pitchFamily="34" charset="0"/>
              <a:buChar char="•"/>
              <a:tabLst>
                <a:tab pos="457200" algn="l"/>
              </a:tabLst>
            </a:pPr>
            <a:r>
              <a:rPr lang="en-GB" dirty="0">
                <a:effectLst/>
                <a:latin typeface="Calibri" panose="020F0502020204030204" pitchFamily="34" charset="0"/>
                <a:ea typeface="Calibri" panose="020F0502020204030204" pitchFamily="34" charset="0"/>
                <a:cs typeface="Times New Roman" panose="02020603050405020304" pitchFamily="18" charset="0"/>
              </a:rPr>
              <a:t>Testing will take place in September</a:t>
            </a:r>
          </a:p>
          <a:p>
            <a:pPr marL="342900" lvl="0" indent="-342900">
              <a:lnSpc>
                <a:spcPct val="107000"/>
              </a:lnSpc>
              <a:spcAft>
                <a:spcPts val="800"/>
              </a:spcAft>
              <a:buFont typeface="Arial" panose="020B0604020202020204" pitchFamily="34" charset="0"/>
              <a:buChar char="•"/>
              <a:tabLst>
                <a:tab pos="457200" algn="l"/>
              </a:tabLst>
            </a:pPr>
            <a:r>
              <a:rPr lang="en-GB" dirty="0">
                <a:effectLst/>
                <a:latin typeface="Calibri" panose="020F0502020204030204" pitchFamily="34" charset="0"/>
                <a:ea typeface="Calibri" panose="020F0502020204030204" pitchFamily="34" charset="0"/>
                <a:cs typeface="Times New Roman" panose="02020603050405020304" pitchFamily="18" charset="0"/>
              </a:rPr>
              <a:t>Children will sit the practice test two days before the Transfer Test</a:t>
            </a:r>
          </a:p>
          <a:p>
            <a:pPr marL="342900" lvl="0" indent="-342900">
              <a:lnSpc>
                <a:spcPct val="107000"/>
              </a:lnSpc>
              <a:spcAft>
                <a:spcPts val="800"/>
              </a:spcAft>
              <a:buFont typeface="Arial" panose="020B0604020202020204" pitchFamily="34" charset="0"/>
              <a:buChar char="•"/>
              <a:tabLst>
                <a:tab pos="457200" algn="l"/>
              </a:tabLst>
            </a:pPr>
            <a:r>
              <a:rPr lang="en-GB" dirty="0">
                <a:effectLst/>
                <a:latin typeface="Calibri" panose="020F0502020204030204" pitchFamily="34" charset="0"/>
                <a:ea typeface="Calibri" panose="020F0502020204030204" pitchFamily="34" charset="0"/>
                <a:cs typeface="Times New Roman" panose="02020603050405020304" pitchFamily="18" charset="0"/>
              </a:rPr>
              <a:t>If any changes are proposed to these arrangements, they will be published on the TBGS website: </a:t>
            </a:r>
            <a:r>
              <a:rPr lang="en-GB"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https://www.thebucksgrammarschools.org/</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028479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p:spPr>
        <p:txBody>
          <a:bodyPr anchor="ctr">
            <a:normAutofit/>
          </a:bodyPr>
          <a:lstStyle/>
          <a:p>
            <a:r>
              <a:rPr lang="en-GB" dirty="0"/>
              <a:t>Included in this presentation</a:t>
            </a:r>
          </a:p>
        </p:txBody>
      </p:sp>
      <p:graphicFrame>
        <p:nvGraphicFramePr>
          <p:cNvPr id="5" name="Content Placeholder 2">
            <a:extLst>
              <a:ext uri="{FF2B5EF4-FFF2-40B4-BE49-F238E27FC236}">
                <a16:creationId xmlns:a16="http://schemas.microsoft.com/office/drawing/2014/main" id="{4CCE0A80-784E-2925-5C9E-5CADF8B766BF}"/>
              </a:ext>
              <a:ext uri="{C183D7F6-B498-43B3-948B-1728B52AA6E4}">
                <adec:decorative xmlns:adec="http://schemas.microsoft.com/office/drawing/2017/decorative" xmlns="" val="1"/>
              </a:ext>
            </a:extLst>
          </p:cNvPr>
          <p:cNvGraphicFramePr>
            <a:graphicFrameLocks noGrp="1"/>
          </p:cNvGraphicFramePr>
          <p:nvPr>
            <p:ph idx="1"/>
            <p:extLst>
              <p:ext uri="{D42A27DB-BD31-4B8C-83A1-F6EECF244321}">
                <p14:modId xmlns:p14="http://schemas.microsoft.com/office/powerpoint/2010/main" val="910648472"/>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573879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Do all children have to sit the Secondary Transfer Test?</a:t>
            </a:r>
            <a:endParaRPr lang="en-GB" dirty="0"/>
          </a:p>
        </p:txBody>
      </p:sp>
      <p:sp>
        <p:nvSpPr>
          <p:cNvPr id="5" name="Content Placeholder 4"/>
          <p:cNvSpPr>
            <a:spLocks noGrp="1"/>
          </p:cNvSpPr>
          <p:nvPr>
            <p:ph idx="1"/>
          </p:nvPr>
        </p:nvSpPr>
        <p:spPr/>
        <p:txBody>
          <a:bodyPr/>
          <a:lstStyle/>
          <a:p>
            <a:r>
              <a:rPr lang="en-GB" altLang="en-US" dirty="0"/>
              <a:t>No, only if parents want their child to sit the test</a:t>
            </a:r>
          </a:p>
          <a:p>
            <a:r>
              <a:rPr lang="en-GB" altLang="en-US" dirty="0"/>
              <a:t>A grammar school will not suit every child so think carefully about whether sitting the test is going to be a positive experience for your child</a:t>
            </a:r>
          </a:p>
          <a:p>
            <a:r>
              <a:rPr lang="en-GB" altLang="en-US" dirty="0"/>
              <a:t>Your child's headteacher will ask you if you want your child to sit the test so they can make sensible arrangements for the testing sessions</a:t>
            </a:r>
          </a:p>
          <a:p>
            <a:endParaRPr lang="en-GB" dirty="0"/>
          </a:p>
        </p:txBody>
      </p:sp>
    </p:spTree>
    <p:extLst>
      <p:ext uri="{BB962C8B-B14F-4D97-AF65-F5344CB8AC3E}">
        <p14:creationId xmlns:p14="http://schemas.microsoft.com/office/powerpoint/2010/main" val="18950505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altLang="en-US" dirty="0"/>
              <a:t>What does the Secondary Transfer </a:t>
            </a:r>
            <a:br>
              <a:rPr lang="en-GB" altLang="en-US" dirty="0"/>
            </a:br>
            <a:r>
              <a:rPr lang="en-GB" altLang="en-US" dirty="0"/>
              <a:t>Test measure?</a:t>
            </a:r>
            <a:endParaRPr lang="en-GB" dirty="0"/>
          </a:p>
        </p:txBody>
      </p:sp>
      <p:sp>
        <p:nvSpPr>
          <p:cNvPr id="6" name="Content Placeholder 5"/>
          <p:cNvSpPr>
            <a:spLocks noGrp="1"/>
          </p:cNvSpPr>
          <p:nvPr>
            <p:ph idx="1"/>
          </p:nvPr>
        </p:nvSpPr>
        <p:spPr/>
        <p:txBody>
          <a:bodyPr/>
          <a:lstStyle/>
          <a:p>
            <a:pPr marL="0" indent="0" fontAlgn="t">
              <a:buNone/>
            </a:pPr>
            <a:r>
              <a:rPr lang="en-GB" b="1" dirty="0">
                <a:solidFill>
                  <a:srgbClr val="9FC63B"/>
                </a:solidFill>
              </a:rPr>
              <a:t>Verbal skills</a:t>
            </a:r>
            <a:endParaRPr lang="en-GB" dirty="0">
              <a:solidFill>
                <a:srgbClr val="9FC63B"/>
              </a:solidFill>
            </a:endParaRPr>
          </a:p>
          <a:p>
            <a:pPr fontAlgn="t"/>
            <a:r>
              <a:rPr lang="en-GB" dirty="0"/>
              <a:t>includes English and verbal reasoning</a:t>
            </a:r>
          </a:p>
          <a:p>
            <a:pPr marL="0" indent="0" fontAlgn="t">
              <a:buNone/>
            </a:pPr>
            <a:r>
              <a:rPr lang="en-GB" b="1" dirty="0">
                <a:solidFill>
                  <a:srgbClr val="9FC63B"/>
                </a:solidFill>
              </a:rPr>
              <a:t>Mathematical skills</a:t>
            </a:r>
            <a:endParaRPr lang="en-GB" dirty="0">
              <a:solidFill>
                <a:srgbClr val="9FC63B"/>
              </a:solidFill>
            </a:endParaRPr>
          </a:p>
          <a:p>
            <a:r>
              <a:rPr lang="en-GB" dirty="0"/>
              <a:t>includes various areas of mathematics</a:t>
            </a:r>
          </a:p>
          <a:p>
            <a:pPr marL="0" indent="0">
              <a:buNone/>
            </a:pPr>
            <a:r>
              <a:rPr lang="en-GB" b="1" dirty="0">
                <a:solidFill>
                  <a:srgbClr val="9FC63B"/>
                </a:solidFill>
              </a:rPr>
              <a:t>Non-verbal skills</a:t>
            </a:r>
            <a:endParaRPr lang="en-GB" dirty="0">
              <a:solidFill>
                <a:srgbClr val="9FC63B"/>
              </a:solidFill>
            </a:endParaRPr>
          </a:p>
          <a:p>
            <a:r>
              <a:rPr lang="en-GB" dirty="0"/>
              <a:t>includes non-verbal and spatial reasoning</a:t>
            </a:r>
          </a:p>
          <a:p>
            <a:endParaRPr lang="en-GB" dirty="0"/>
          </a:p>
        </p:txBody>
      </p:sp>
    </p:spTree>
    <p:extLst>
      <p:ext uri="{BB962C8B-B14F-4D97-AF65-F5344CB8AC3E}">
        <p14:creationId xmlns:p14="http://schemas.microsoft.com/office/powerpoint/2010/main" val="13864450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altLang="en-US" dirty="0"/>
              <a:t>Familiarisation booklet</a:t>
            </a:r>
            <a:endParaRPr lang="en-GB" dirty="0"/>
          </a:p>
        </p:txBody>
      </p:sp>
      <p:sp>
        <p:nvSpPr>
          <p:cNvPr id="6" name="Content Placeholder 5"/>
          <p:cNvSpPr>
            <a:spLocks noGrp="1"/>
          </p:cNvSpPr>
          <p:nvPr>
            <p:ph idx="1"/>
          </p:nvPr>
        </p:nvSpPr>
        <p:spPr/>
        <p:txBody>
          <a:bodyPr>
            <a:normAutofit/>
          </a:bodyPr>
          <a:lstStyle/>
          <a:p>
            <a:pPr>
              <a:defRPr/>
            </a:pPr>
            <a:r>
              <a:rPr lang="en-GB" altLang="en-US" dirty="0"/>
              <a:t>Will be sent to your home address in early July</a:t>
            </a:r>
          </a:p>
          <a:p>
            <a:pPr>
              <a:defRPr/>
            </a:pPr>
            <a:r>
              <a:rPr lang="en-GB" altLang="en-US" dirty="0"/>
              <a:t>Explains what the questions, test papers and answer sheets will look like and how the answer sheets should be completed</a:t>
            </a:r>
          </a:p>
          <a:p>
            <a:pPr>
              <a:defRPr/>
            </a:pPr>
            <a:r>
              <a:rPr lang="en-GB" altLang="en-US" dirty="0"/>
              <a:t>Includes example questions with answers</a:t>
            </a:r>
          </a:p>
          <a:p>
            <a:pPr>
              <a:defRPr/>
            </a:pPr>
            <a:r>
              <a:rPr lang="en-GB" altLang="en-US" b="1" dirty="0"/>
              <a:t>It will not be looked at in school</a:t>
            </a:r>
          </a:p>
          <a:p>
            <a:pPr>
              <a:defRPr/>
            </a:pPr>
            <a:r>
              <a:rPr lang="en-GB" altLang="en-US" dirty="0"/>
              <a:t>Optional additional free familiarisation material can be downloaded from the GL Assessment website: </a:t>
            </a:r>
            <a:r>
              <a:rPr lang="en-GB" altLang="en-US" sz="1800" u="sng" dirty="0">
                <a:solidFill>
                  <a:schemeClr val="accent6"/>
                </a:solidFill>
                <a:hlinkClick r:id="rId3"/>
              </a:rPr>
              <a:t>https://www.gl-assessment.co.uk/free-familiarisation</a:t>
            </a:r>
            <a:r>
              <a:rPr lang="en-GB" altLang="en-US" sz="1800" u="sng" dirty="0">
                <a:solidFill>
                  <a:schemeClr val="accent6"/>
                </a:solidFill>
              </a:rPr>
              <a:t>  </a:t>
            </a:r>
          </a:p>
          <a:p>
            <a:endParaRPr lang="en-GB" dirty="0"/>
          </a:p>
        </p:txBody>
      </p:sp>
    </p:spTree>
    <p:extLst>
      <p:ext uri="{BB962C8B-B14F-4D97-AF65-F5344CB8AC3E}">
        <p14:creationId xmlns:p14="http://schemas.microsoft.com/office/powerpoint/2010/main" val="843418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Coaching </a:t>
            </a:r>
            <a:endParaRPr lang="en-GB" dirty="0"/>
          </a:p>
        </p:txBody>
      </p:sp>
      <p:sp>
        <p:nvSpPr>
          <p:cNvPr id="3" name="Content Placeholder 2"/>
          <p:cNvSpPr>
            <a:spLocks noGrp="1"/>
          </p:cNvSpPr>
          <p:nvPr>
            <p:ph idx="1"/>
          </p:nvPr>
        </p:nvSpPr>
        <p:spPr>
          <a:xfrm>
            <a:off x="628650" y="1487277"/>
            <a:ext cx="7886700" cy="4689686"/>
          </a:xfrm>
        </p:spPr>
        <p:txBody>
          <a:bodyPr>
            <a:normAutofit fontScale="92500" lnSpcReduction="20000"/>
          </a:bodyPr>
          <a:lstStyle/>
          <a:p>
            <a:r>
              <a:rPr lang="en-GB" sz="2800" dirty="0">
                <a:effectLst/>
                <a:latin typeface="Calibri" panose="020F0502020204030204" pitchFamily="34" charset="0"/>
                <a:ea typeface="Calibri" panose="020F0502020204030204" pitchFamily="34" charset="0"/>
                <a:cs typeface="Arial" panose="020B0604020202020204" pitchFamily="34" charset="0"/>
              </a:rPr>
              <a:t>Buckinghamshire primary and Partner schools must not undertake any Transfer Test coaching or preparation in school other than that specified by TBGS or allow a third party to undertake such preparation on the school site.</a:t>
            </a:r>
            <a:endParaRPr lang="en-GB" sz="2800" dirty="0">
              <a:effectLst/>
              <a:latin typeface="Carlito"/>
              <a:ea typeface="Carlito"/>
              <a:cs typeface="Carlito"/>
            </a:endParaRPr>
          </a:p>
          <a:p>
            <a:r>
              <a:rPr lang="en-GB" altLang="en-US" dirty="0"/>
              <a:t>Primary schools that undertake testing on behalf of  the grammar schools are asked not to tutor or coach the children in their school prior to the test over and above enabling the children to follow the national curriculum relevant for their age. </a:t>
            </a:r>
          </a:p>
          <a:p>
            <a:r>
              <a:rPr lang="en-GB" altLang="en-US" dirty="0"/>
              <a:t>The Secondary Transfer Test is designed to enable all children to demonstrate their academic potential without the need for coaching or excessive preparation. </a:t>
            </a:r>
          </a:p>
          <a:p>
            <a:r>
              <a:rPr lang="en-GB" altLang="en-US" dirty="0"/>
              <a:t>There is free familiarisation on the GL website at </a:t>
            </a:r>
            <a:r>
              <a:rPr lang="en-GB" altLang="en-US" sz="2800" u="sng" dirty="0">
                <a:solidFill>
                  <a:schemeClr val="accent6"/>
                </a:solidFill>
                <a:hlinkClick r:id="rId3"/>
              </a:rPr>
              <a:t>https://www.gl-assessment.co.uk/free-familiarisation</a:t>
            </a:r>
            <a:r>
              <a:rPr lang="en-GB" altLang="en-US" sz="2800" u="sng" dirty="0">
                <a:solidFill>
                  <a:schemeClr val="accent6"/>
                </a:solidFill>
              </a:rPr>
              <a:t> </a:t>
            </a:r>
            <a:endParaRPr lang="en-GB" altLang="en-US" dirty="0"/>
          </a:p>
          <a:p>
            <a:endParaRPr lang="en-GB" dirty="0"/>
          </a:p>
        </p:txBody>
      </p:sp>
    </p:spTree>
    <p:extLst>
      <p:ext uri="{BB962C8B-B14F-4D97-AF65-F5344CB8AC3E}">
        <p14:creationId xmlns:p14="http://schemas.microsoft.com/office/powerpoint/2010/main" val="36937246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altLang="en-US" dirty="0"/>
              <a:t>On the test days</a:t>
            </a:r>
            <a:endParaRPr lang="en-GB" dirty="0"/>
          </a:p>
        </p:txBody>
      </p:sp>
      <p:sp>
        <p:nvSpPr>
          <p:cNvPr id="6" name="Content Placeholder 5"/>
          <p:cNvSpPr>
            <a:spLocks noGrp="1"/>
          </p:cNvSpPr>
          <p:nvPr>
            <p:ph idx="1"/>
          </p:nvPr>
        </p:nvSpPr>
        <p:spPr/>
        <p:txBody>
          <a:bodyPr/>
          <a:lstStyle/>
          <a:p>
            <a:r>
              <a:rPr lang="en-GB" altLang="en-US" dirty="0"/>
              <a:t>Two papers with a 15 min break between</a:t>
            </a:r>
          </a:p>
          <a:p>
            <a:r>
              <a:rPr lang="en-GB" altLang="en-US" dirty="0"/>
              <a:t>Each paper approximately an hour including instructions (practice shorter)</a:t>
            </a:r>
          </a:p>
          <a:p>
            <a:r>
              <a:rPr lang="en-GB" altLang="en-US" dirty="0"/>
              <a:t>The audio instructions give worked examples and test instructions </a:t>
            </a:r>
          </a:p>
          <a:p>
            <a:r>
              <a:rPr lang="en-GB" altLang="en-US" dirty="0"/>
              <a:t>Paper A – Verbal Skills – taken first</a:t>
            </a:r>
          </a:p>
          <a:p>
            <a:r>
              <a:rPr lang="en-GB" altLang="en-US" dirty="0"/>
              <a:t>Paper B – Mathematical and Non-Verbal Skills – taken second</a:t>
            </a:r>
          </a:p>
          <a:p>
            <a:r>
              <a:rPr lang="en-GB" altLang="en-US" dirty="0"/>
              <a:t>Practice test is not marked</a:t>
            </a:r>
          </a:p>
          <a:p>
            <a:endParaRPr lang="en-GB" dirty="0"/>
          </a:p>
        </p:txBody>
      </p:sp>
    </p:spTree>
    <p:extLst>
      <p:ext uri="{BB962C8B-B14F-4D97-AF65-F5344CB8AC3E}">
        <p14:creationId xmlns:p14="http://schemas.microsoft.com/office/powerpoint/2010/main" val="29840077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GB" altLang="en-US" dirty="0"/>
              <a:t>Illness/absence during the test period</a:t>
            </a:r>
            <a:endParaRPr lang="en-GB" dirty="0"/>
          </a:p>
        </p:txBody>
      </p:sp>
      <p:sp>
        <p:nvSpPr>
          <p:cNvPr id="11" name="Content Placeholder 10"/>
          <p:cNvSpPr>
            <a:spLocks noGrp="1"/>
          </p:cNvSpPr>
          <p:nvPr>
            <p:ph idx="1"/>
          </p:nvPr>
        </p:nvSpPr>
        <p:spPr/>
        <p:txBody>
          <a:bodyPr>
            <a:normAutofit fontScale="92500"/>
          </a:bodyPr>
          <a:lstStyle/>
          <a:p>
            <a:r>
              <a:rPr lang="en-GB" altLang="en-US" dirty="0"/>
              <a:t>If a child is ill on either practice or Transfer Test day, they can sit the test later</a:t>
            </a:r>
          </a:p>
          <a:p>
            <a:r>
              <a:rPr lang="en-GB" altLang="en-US" dirty="0"/>
              <a:t>Children should not sit the test when unwell (even if they want to!) </a:t>
            </a:r>
          </a:p>
          <a:p>
            <a:r>
              <a:rPr lang="en-GB" altLang="en-US" dirty="0"/>
              <a:t>Children will normally be expected to sit the practice test first</a:t>
            </a:r>
          </a:p>
          <a:p>
            <a:r>
              <a:rPr lang="en-GB" altLang="en-US" dirty="0"/>
              <a:t>If a child misses the practice test due to a test in another area, then an alternative date is not offered</a:t>
            </a:r>
          </a:p>
          <a:p>
            <a:r>
              <a:rPr lang="en-GB" altLang="en-US" dirty="0"/>
              <a:t>You will be advised of new date(s) for the test(s) before your child sits the test</a:t>
            </a:r>
            <a:endParaRPr lang="en-GB" dirty="0"/>
          </a:p>
        </p:txBody>
      </p:sp>
    </p:spTree>
    <p:extLst>
      <p:ext uri="{BB962C8B-B14F-4D97-AF65-F5344CB8AC3E}">
        <p14:creationId xmlns:p14="http://schemas.microsoft.com/office/powerpoint/2010/main" val="9121137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GB" altLang="en-US" dirty="0"/>
              <a:t>If you think something has affected your child’s performance in the Transfer Test</a:t>
            </a:r>
            <a:endParaRPr lang="en-GB" dirty="0"/>
          </a:p>
        </p:txBody>
      </p:sp>
      <p:sp>
        <p:nvSpPr>
          <p:cNvPr id="6" name="Content Placeholder 5"/>
          <p:cNvSpPr>
            <a:spLocks noGrp="1"/>
          </p:cNvSpPr>
          <p:nvPr>
            <p:ph idx="1"/>
          </p:nvPr>
        </p:nvSpPr>
        <p:spPr>
          <a:xfrm>
            <a:off x="628650" y="1968649"/>
            <a:ext cx="7886700" cy="4208314"/>
          </a:xfrm>
        </p:spPr>
        <p:txBody>
          <a:bodyPr/>
          <a:lstStyle/>
          <a:p>
            <a:pPr>
              <a:lnSpc>
                <a:spcPct val="107000"/>
              </a:lnSpc>
              <a:spcAft>
                <a:spcPts val="800"/>
              </a:spcAft>
            </a:pPr>
            <a:r>
              <a:rPr lang="en-GB" dirty="0">
                <a:effectLst/>
                <a:latin typeface="Calibri" panose="020F0502020204030204" pitchFamily="34" charset="0"/>
                <a:ea typeface="Calibri" panose="020F0502020204030204" pitchFamily="34" charset="0"/>
                <a:cs typeface="Times New Roman" panose="02020603050405020304" pitchFamily="18" charset="0"/>
              </a:rPr>
              <a:t>Let you headteacher know </a:t>
            </a:r>
            <a:r>
              <a:rPr lang="en-GB" u="sng" dirty="0">
                <a:effectLst/>
                <a:latin typeface="Calibri" panose="020F0502020204030204" pitchFamily="34" charset="0"/>
                <a:ea typeface="Calibri" panose="020F0502020204030204" pitchFamily="34" charset="0"/>
                <a:cs typeface="Times New Roman" panose="02020603050405020304" pitchFamily="18" charset="0"/>
              </a:rPr>
              <a:t>on the test day</a:t>
            </a:r>
            <a:r>
              <a:rPr lang="en-GB" b="1" dirty="0">
                <a:effectLst/>
                <a:latin typeface="Calibri" panose="020F0502020204030204" pitchFamily="34" charset="0"/>
                <a:ea typeface="Calibri" panose="020F0502020204030204" pitchFamily="34" charset="0"/>
                <a:cs typeface="Times New Roman" panose="02020603050405020304" pitchFamily="18" charset="0"/>
              </a:rPr>
              <a:t> </a:t>
            </a:r>
            <a:r>
              <a:rPr lang="en-GB" dirty="0">
                <a:effectLst/>
                <a:latin typeface="Calibri" panose="020F0502020204030204" pitchFamily="34" charset="0"/>
                <a:ea typeface="Calibri" panose="020F0502020204030204" pitchFamily="34" charset="0"/>
                <a:cs typeface="Times New Roman" panose="02020603050405020304" pitchFamily="18" charset="0"/>
              </a:rPr>
              <a:t>and also collect evidence, for example a doctor’s letter</a:t>
            </a:r>
          </a:p>
          <a:p>
            <a:r>
              <a:rPr lang="en-GB" altLang="en-US" dirty="0"/>
              <a:t>Once you have the test results, talk to your child’s headteacher</a:t>
            </a:r>
          </a:p>
          <a:p>
            <a:endParaRPr lang="en-GB" dirty="0"/>
          </a:p>
        </p:txBody>
      </p:sp>
    </p:spTree>
    <p:extLst>
      <p:ext uri="{BB962C8B-B14F-4D97-AF65-F5344CB8AC3E}">
        <p14:creationId xmlns:p14="http://schemas.microsoft.com/office/powerpoint/2010/main" val="31810657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altLang="en-US" dirty="0"/>
              <a:t>Special arrangements</a:t>
            </a:r>
            <a:endParaRPr lang="en-GB" dirty="0"/>
          </a:p>
        </p:txBody>
      </p:sp>
      <p:sp>
        <p:nvSpPr>
          <p:cNvPr id="6" name="Content Placeholder 5"/>
          <p:cNvSpPr>
            <a:spLocks noGrp="1"/>
          </p:cNvSpPr>
          <p:nvPr>
            <p:ph idx="1"/>
          </p:nvPr>
        </p:nvSpPr>
        <p:spPr>
          <a:xfrm>
            <a:off x="628650" y="1419367"/>
            <a:ext cx="7886700" cy="4757596"/>
          </a:xfrm>
        </p:spPr>
        <p:txBody>
          <a:bodyPr>
            <a:normAutofit/>
          </a:bodyPr>
          <a:lstStyle/>
          <a:p>
            <a:pPr marL="342900" lvl="0" indent="-342900">
              <a:lnSpc>
                <a:spcPct val="107000"/>
              </a:lnSpc>
              <a:buFont typeface="Symbol" panose="05050102010706020507" pitchFamily="18" charset="2"/>
              <a:buChar char=""/>
            </a:pPr>
            <a:r>
              <a:rPr lang="en-GB" dirty="0">
                <a:effectLst/>
                <a:latin typeface="Calibri" panose="020F0502020204030204" pitchFamily="34" charset="0"/>
                <a:ea typeface="Calibri" panose="020F0502020204030204" pitchFamily="34" charset="0"/>
                <a:cs typeface="Times New Roman" panose="02020603050405020304" pitchFamily="18" charset="0"/>
              </a:rPr>
              <a:t>Testing </a:t>
            </a:r>
            <a:r>
              <a:rPr lang="en-GB">
                <a:effectLst/>
                <a:latin typeface="Calibri" panose="020F0502020204030204" pitchFamily="34" charset="0"/>
                <a:ea typeface="Calibri" panose="020F0502020204030204" pitchFamily="34" charset="0"/>
                <a:cs typeface="Times New Roman" panose="02020603050405020304" pitchFamily="18" charset="0"/>
              </a:rPr>
              <a:t>arrangements may </a:t>
            </a:r>
            <a:r>
              <a:rPr lang="en-GB" dirty="0">
                <a:effectLst/>
                <a:latin typeface="Calibri" panose="020F0502020204030204" pitchFamily="34" charset="0"/>
                <a:ea typeface="Calibri" panose="020F0502020204030204" pitchFamily="34" charset="0"/>
                <a:cs typeface="Times New Roman" panose="02020603050405020304" pitchFamily="18" charset="0"/>
              </a:rPr>
              <a:t>be adjusted for children with SEND</a:t>
            </a:r>
          </a:p>
          <a:p>
            <a:pPr marL="342900" lvl="0" indent="-342900">
              <a:lnSpc>
                <a:spcPct val="107000"/>
              </a:lnSpc>
              <a:buFont typeface="Symbol" panose="05050102010706020507" pitchFamily="18" charset="2"/>
              <a:buChar char=""/>
            </a:pPr>
            <a:r>
              <a:rPr lang="en-GB" dirty="0">
                <a:effectLst/>
                <a:latin typeface="Calibri" panose="020F0502020204030204" pitchFamily="34" charset="0"/>
                <a:ea typeface="Calibri" panose="020F0502020204030204" pitchFamily="34" charset="0"/>
                <a:cs typeface="Times New Roman" panose="02020603050405020304" pitchFamily="18" charset="0"/>
              </a:rPr>
              <a:t>Discuss with your child’s headteacher NOW</a:t>
            </a:r>
          </a:p>
          <a:p>
            <a:pPr marL="342900" lvl="0" indent="-342900">
              <a:lnSpc>
                <a:spcPct val="107000"/>
              </a:lnSpc>
              <a:buFont typeface="Symbol" panose="05050102010706020507" pitchFamily="18" charset="2"/>
              <a:buChar char=""/>
            </a:pPr>
            <a:r>
              <a:rPr lang="en-GB" dirty="0">
                <a:effectLst/>
                <a:latin typeface="Calibri" panose="020F0502020204030204" pitchFamily="34" charset="0"/>
                <a:ea typeface="Calibri" panose="020F0502020204030204" pitchFamily="34" charset="0"/>
                <a:cs typeface="Times New Roman" panose="02020603050405020304" pitchFamily="18" charset="0"/>
              </a:rPr>
              <a:t>Applications for adjustments are made via the headteacher. They must be </a:t>
            </a:r>
            <a:r>
              <a:rPr lang="en-GB" u="sng" dirty="0">
                <a:effectLst/>
                <a:latin typeface="Calibri" panose="020F0502020204030204" pitchFamily="34" charset="0"/>
                <a:ea typeface="Calibri" panose="020F0502020204030204" pitchFamily="34" charset="0"/>
                <a:cs typeface="Times New Roman" panose="02020603050405020304" pitchFamily="18" charset="0"/>
              </a:rPr>
              <a:t>completed as soon as possible</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Symbol" panose="05050102010706020507" pitchFamily="18" charset="2"/>
              <a:buChar char=""/>
            </a:pPr>
            <a:r>
              <a:rPr lang="en-GB" dirty="0">
                <a:effectLst/>
                <a:latin typeface="Calibri" panose="020F0502020204030204" pitchFamily="34" charset="0"/>
                <a:ea typeface="Calibri" panose="020F0502020204030204" pitchFamily="34" charset="0"/>
                <a:cs typeface="Times New Roman" panose="02020603050405020304" pitchFamily="18" charset="0"/>
              </a:rPr>
              <a:t>Decisions about special arrangements are made by a panel of experts in SEND and primary teaching and an educational psychologist</a:t>
            </a:r>
          </a:p>
          <a:p>
            <a:endParaRPr lang="en-GB" dirty="0"/>
          </a:p>
        </p:txBody>
      </p:sp>
    </p:spTree>
    <p:extLst>
      <p:ext uri="{BB962C8B-B14F-4D97-AF65-F5344CB8AC3E}">
        <p14:creationId xmlns:p14="http://schemas.microsoft.com/office/powerpoint/2010/main" val="34861464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9F94E9-A72C-76B7-D00C-AA55940AAC27}"/>
              </a:ext>
            </a:extLst>
          </p:cNvPr>
          <p:cNvSpPr>
            <a:spLocks noGrp="1"/>
          </p:cNvSpPr>
          <p:nvPr>
            <p:ph type="title"/>
          </p:nvPr>
        </p:nvSpPr>
        <p:spPr/>
        <p:txBody>
          <a:bodyPr/>
          <a:lstStyle/>
          <a:p>
            <a:r>
              <a:rPr lang="en-GB" dirty="0"/>
              <a:t>When might special arrangements be agreed? </a:t>
            </a:r>
          </a:p>
        </p:txBody>
      </p:sp>
      <p:sp>
        <p:nvSpPr>
          <p:cNvPr id="3" name="Content Placeholder 2">
            <a:extLst>
              <a:ext uri="{FF2B5EF4-FFF2-40B4-BE49-F238E27FC236}">
                <a16:creationId xmlns:a16="http://schemas.microsoft.com/office/drawing/2014/main" id="{122FA7D8-D5CC-372D-EBA8-AB91DDC44D82}"/>
              </a:ext>
            </a:extLst>
          </p:cNvPr>
          <p:cNvSpPr>
            <a:spLocks noGrp="1"/>
          </p:cNvSpPr>
          <p:nvPr>
            <p:ph idx="1"/>
          </p:nvPr>
        </p:nvSpPr>
        <p:spPr>
          <a:xfrm>
            <a:off x="628650" y="1690690"/>
            <a:ext cx="7886700" cy="4577908"/>
          </a:xfrm>
        </p:spPr>
        <p:txBody>
          <a:bodyPr>
            <a:noAutofit/>
          </a:bodyPr>
          <a:lstStyle/>
          <a:p>
            <a:r>
              <a:rPr lang="en-GB" sz="2400" dirty="0"/>
              <a:t>The panel will expect that the requested adjustments are already the normal working practice in the classroom for your child</a:t>
            </a:r>
          </a:p>
          <a:p>
            <a:r>
              <a:rPr lang="en-GB" sz="2400" dirty="0"/>
              <a:t>Some agreed adjustments may be different to what has been requested – e.g. for some tests 25% extra time might be appropriate if a child has to write in an answer, whereas for multiple-choice tests 10% may be more appropriate</a:t>
            </a:r>
            <a:endParaRPr lang="en-GB" sz="2400" strike="sngStrike" dirty="0"/>
          </a:p>
          <a:p>
            <a:r>
              <a:rPr lang="en-GB" sz="2400" dirty="0"/>
              <a:t>Some adjustments, if agreed, may necessitate your child being tested separately from the rest of the class, and (depending on school staff resources) it may be necessary to schedule testing at a different time or date</a:t>
            </a:r>
          </a:p>
        </p:txBody>
      </p:sp>
    </p:spTree>
    <p:extLst>
      <p:ext uri="{BB962C8B-B14F-4D97-AF65-F5344CB8AC3E}">
        <p14:creationId xmlns:p14="http://schemas.microsoft.com/office/powerpoint/2010/main" val="20112736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Marking and standardisation</a:t>
            </a:r>
            <a:endParaRPr lang="en-GB" dirty="0"/>
          </a:p>
        </p:txBody>
      </p:sp>
      <p:sp>
        <p:nvSpPr>
          <p:cNvPr id="3" name="Content Placeholder 2"/>
          <p:cNvSpPr>
            <a:spLocks noGrp="1"/>
          </p:cNvSpPr>
          <p:nvPr>
            <p:ph idx="1"/>
          </p:nvPr>
        </p:nvSpPr>
        <p:spPr/>
        <p:txBody>
          <a:bodyPr>
            <a:normAutofit lnSpcReduction="10000"/>
          </a:bodyPr>
          <a:lstStyle/>
          <a:p>
            <a:r>
              <a:rPr lang="en-GB" altLang="en-US" dirty="0"/>
              <a:t>The completed answer sheets are machine marked (scanned) </a:t>
            </a:r>
          </a:p>
          <a:p>
            <a:r>
              <a:rPr lang="en-GB" altLang="en-US" dirty="0"/>
              <a:t>One mark is given for each correct answer</a:t>
            </a:r>
          </a:p>
          <a:p>
            <a:r>
              <a:rPr lang="en-GB" altLang="en-US" dirty="0"/>
              <a:t>Marks are not deducted for incorrect answers </a:t>
            </a:r>
          </a:p>
          <a:p>
            <a:r>
              <a:rPr lang="en-GB" altLang="en-US" dirty="0"/>
              <a:t>Each pupil will have three raw scores </a:t>
            </a:r>
          </a:p>
          <a:p>
            <a:pPr lvl="2"/>
            <a:r>
              <a:rPr lang="en-GB" altLang="en-US" sz="2800" b="1" dirty="0"/>
              <a:t>verbal skills</a:t>
            </a:r>
          </a:p>
          <a:p>
            <a:pPr lvl="2"/>
            <a:r>
              <a:rPr lang="en-GB" altLang="en-US" sz="2800" b="1" dirty="0"/>
              <a:t>mathematical skills</a:t>
            </a:r>
          </a:p>
          <a:p>
            <a:pPr lvl="2"/>
            <a:r>
              <a:rPr lang="en-GB" altLang="en-US" sz="2800" b="1" dirty="0"/>
              <a:t>non-verbal skills</a:t>
            </a:r>
          </a:p>
          <a:p>
            <a:r>
              <a:rPr lang="en-GB" altLang="en-US" dirty="0"/>
              <a:t>Each score is age standardised and weighted to produce the Secondary Transfer Test Score (STTS)</a:t>
            </a:r>
          </a:p>
          <a:p>
            <a:endParaRPr lang="en-GB" dirty="0"/>
          </a:p>
        </p:txBody>
      </p:sp>
    </p:spTree>
    <p:extLst>
      <p:ext uri="{BB962C8B-B14F-4D97-AF65-F5344CB8AC3E}">
        <p14:creationId xmlns:p14="http://schemas.microsoft.com/office/powerpoint/2010/main" val="42059187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normAutofit/>
          </a:bodyPr>
          <a:lstStyle/>
          <a:p>
            <a:r>
              <a:rPr lang="en-GB" altLang="en-US" b="1" dirty="0"/>
              <a:t>Applying for a secondary school place</a:t>
            </a:r>
            <a:endParaRPr lang="en-GB" b="1" dirty="0"/>
          </a:p>
        </p:txBody>
      </p:sp>
      <p:sp>
        <p:nvSpPr>
          <p:cNvPr id="3" name="Content Placeholder 2"/>
          <p:cNvSpPr>
            <a:spLocks noGrp="1"/>
          </p:cNvSpPr>
          <p:nvPr>
            <p:ph type="body" sz="half" idx="2"/>
          </p:nvPr>
        </p:nvSpPr>
        <p:spPr>
          <a:xfrm>
            <a:off x="629841" y="2057400"/>
            <a:ext cx="2949178" cy="3811588"/>
          </a:xfrm>
        </p:spPr>
        <p:txBody>
          <a:bodyPr>
            <a:normAutofit/>
          </a:bodyPr>
          <a:lstStyle/>
          <a:p>
            <a:pPr marL="0" indent="0">
              <a:buNone/>
            </a:pPr>
            <a:r>
              <a:rPr lang="en-GB" altLang="en-US"/>
              <a:t>Timelines, preferences and offers</a:t>
            </a:r>
          </a:p>
          <a:p>
            <a:endParaRPr lang="en-GB" dirty="0"/>
          </a:p>
        </p:txBody>
      </p:sp>
      <p:pic>
        <p:nvPicPr>
          <p:cNvPr id="10" name="Content Placeholder 9" descr="Laptop and coffee">
            <a:extLst>
              <a:ext uri="{FF2B5EF4-FFF2-40B4-BE49-F238E27FC236}">
                <a16:creationId xmlns:a16="http://schemas.microsoft.com/office/drawing/2014/main" id="{F5E6108E-DBDC-1E29-7AD8-CDB43CBE05DA}"/>
              </a:ext>
            </a:extLst>
          </p:cNvPr>
          <p:cNvPicPr>
            <a:picLocks noGrp="1" noChangeAspect="1"/>
          </p:cNvPicPr>
          <p:nvPr>
            <p:ph type="pic" idx="1"/>
          </p:nvPr>
        </p:nvPicPr>
        <p:blipFill>
          <a:blip r:embed="rId3" cstate="print">
            <a:extLst>
              <a:ext uri="{28A0092B-C50C-407E-A947-70E740481C1C}">
                <a14:useLocalDpi xmlns:a14="http://schemas.microsoft.com/office/drawing/2010/main" val="0"/>
              </a:ext>
            </a:extLst>
          </a:blip>
          <a:srcRect l="18360" r="18360"/>
          <a:stretch/>
        </p:blipFill>
        <p:spPr>
          <a:xfrm>
            <a:off x="3887391" y="987426"/>
            <a:ext cx="4629150" cy="4873625"/>
          </a:xfrm>
          <a:noFill/>
          <a:effectLst>
            <a:softEdge rad="203200"/>
          </a:effectLst>
        </p:spPr>
      </p:pic>
    </p:spTree>
    <p:extLst>
      <p:ext uri="{BB962C8B-B14F-4D97-AF65-F5344CB8AC3E}">
        <p14:creationId xmlns:p14="http://schemas.microsoft.com/office/powerpoint/2010/main" val="10312651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Weighting</a:t>
            </a:r>
            <a:endParaRPr lang="en-GB" dirty="0"/>
          </a:p>
        </p:txBody>
      </p:sp>
      <p:sp>
        <p:nvSpPr>
          <p:cNvPr id="3" name="Content Placeholder 2"/>
          <p:cNvSpPr>
            <a:spLocks noGrp="1"/>
          </p:cNvSpPr>
          <p:nvPr>
            <p:ph idx="1"/>
          </p:nvPr>
        </p:nvSpPr>
        <p:spPr/>
        <p:txBody>
          <a:bodyPr/>
          <a:lstStyle/>
          <a:p>
            <a:pPr marL="0" indent="0">
              <a:buFont typeface="Lucida Grande"/>
              <a:buNone/>
              <a:defRPr/>
            </a:pPr>
            <a:r>
              <a:rPr lang="en-US" altLang="en-US" dirty="0"/>
              <a:t>Each score is weighted as follows:</a:t>
            </a:r>
          </a:p>
          <a:p>
            <a:pPr>
              <a:defRPr/>
            </a:pPr>
            <a:r>
              <a:rPr lang="en-US" altLang="en-US" dirty="0"/>
              <a:t>Verbal – 50% of the STTS (Secondary Transfer Test Score)</a:t>
            </a:r>
          </a:p>
          <a:p>
            <a:pPr>
              <a:defRPr/>
            </a:pPr>
            <a:r>
              <a:rPr lang="en-US" altLang="en-US" dirty="0"/>
              <a:t>Mathematical – 25% of the STTS</a:t>
            </a:r>
          </a:p>
          <a:p>
            <a:pPr>
              <a:defRPr/>
            </a:pPr>
            <a:r>
              <a:rPr lang="en-US" altLang="en-US" dirty="0"/>
              <a:t>Non-verbal – 25% of the STTS</a:t>
            </a:r>
          </a:p>
          <a:p>
            <a:pPr>
              <a:defRPr/>
            </a:pPr>
            <a:r>
              <a:rPr lang="en-US" altLang="en-US" dirty="0"/>
              <a:t>The qualifying score is a minimum score of 121 </a:t>
            </a:r>
          </a:p>
          <a:p>
            <a:pPr>
              <a:defRPr/>
            </a:pPr>
            <a:r>
              <a:rPr lang="en-US" altLang="en-US" dirty="0"/>
              <a:t>Scores range between 60 and 170 approximately</a:t>
            </a:r>
          </a:p>
          <a:p>
            <a:endParaRPr lang="en-GB" dirty="0"/>
          </a:p>
        </p:txBody>
      </p:sp>
    </p:spTree>
    <p:extLst>
      <p:ext uri="{BB962C8B-B14F-4D97-AF65-F5344CB8AC3E}">
        <p14:creationId xmlns:p14="http://schemas.microsoft.com/office/powerpoint/2010/main" val="28082313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41195"/>
            <a:ext cx="7886700" cy="1078172"/>
          </a:xfrm>
        </p:spPr>
        <p:txBody>
          <a:bodyPr>
            <a:normAutofit/>
          </a:bodyPr>
          <a:lstStyle/>
          <a:p>
            <a:r>
              <a:rPr lang="en-GB" altLang="en-US" sz="4000" dirty="0"/>
              <a:t>Results publication - 11 October (1) </a:t>
            </a:r>
            <a:endParaRPr lang="en-GB" sz="4000" dirty="0"/>
          </a:p>
        </p:txBody>
      </p:sp>
      <p:sp>
        <p:nvSpPr>
          <p:cNvPr id="3" name="Content Placeholder 2"/>
          <p:cNvSpPr>
            <a:spLocks noGrp="1"/>
          </p:cNvSpPr>
          <p:nvPr>
            <p:ph idx="1"/>
          </p:nvPr>
        </p:nvSpPr>
        <p:spPr>
          <a:xfrm>
            <a:off x="491319" y="1419368"/>
            <a:ext cx="8256896" cy="4954136"/>
          </a:xfrm>
        </p:spPr>
        <p:txBody>
          <a:bodyPr>
            <a:noAutofit/>
          </a:bodyPr>
          <a:lstStyle/>
          <a:p>
            <a:pPr>
              <a:lnSpc>
                <a:spcPct val="80000"/>
              </a:lnSpc>
              <a:spcAft>
                <a:spcPts val="800"/>
              </a:spcAft>
            </a:pPr>
            <a:r>
              <a:rPr lang="en-GB" dirty="0">
                <a:effectLst/>
                <a:ea typeface="Calibri" panose="020F0502020204030204" pitchFamily="34" charset="0"/>
                <a:cs typeface="Times New Roman" panose="02020603050405020304" pitchFamily="18" charset="0"/>
              </a:rPr>
              <a:t>We need to ensure we have a current email address for your child’s results email to be sent to</a:t>
            </a:r>
          </a:p>
          <a:p>
            <a:pPr>
              <a:lnSpc>
                <a:spcPct val="80000"/>
              </a:lnSpc>
              <a:spcAft>
                <a:spcPts val="800"/>
              </a:spcAft>
            </a:pPr>
            <a:r>
              <a:rPr lang="en-GB" dirty="0">
                <a:effectLst/>
                <a:ea typeface="Calibri" panose="020F0502020204030204" pitchFamily="34" charset="0"/>
                <a:cs typeface="Times New Roman" panose="02020603050405020304" pitchFamily="18" charset="0"/>
              </a:rPr>
              <a:t>If your child attends a Buckinghamshire state school and takes the test, we will write to you in the summer term, send you a code and the location on our website for you to complete a short form to provide your email address </a:t>
            </a:r>
          </a:p>
          <a:p>
            <a:pPr>
              <a:lnSpc>
                <a:spcPct val="80000"/>
              </a:lnSpc>
              <a:spcAft>
                <a:spcPts val="800"/>
              </a:spcAft>
            </a:pPr>
            <a:r>
              <a:rPr lang="en-GB" dirty="0">
                <a:effectLst/>
                <a:ea typeface="Calibri" panose="020F0502020204030204" pitchFamily="34" charset="0"/>
                <a:cs typeface="Times New Roman" panose="02020603050405020304" pitchFamily="18" charset="0"/>
              </a:rPr>
              <a:t>When you fill in the online form and provide your email address the code ensures we match your email  to your child’s results record</a:t>
            </a:r>
            <a:r>
              <a:rPr lang="en-GB" dirty="0">
                <a:effectLst/>
                <a:highlight>
                  <a:srgbClr val="FFFF00"/>
                </a:highlight>
                <a:ea typeface="Calibri" panose="020F0502020204030204" pitchFamily="34" charset="0"/>
                <a:cs typeface="Times New Roman" panose="02020603050405020304" pitchFamily="18" charset="0"/>
              </a:rPr>
              <a:t> </a:t>
            </a:r>
          </a:p>
          <a:p>
            <a:pPr>
              <a:lnSpc>
                <a:spcPct val="80000"/>
              </a:lnSpc>
              <a:spcAft>
                <a:spcPts val="800"/>
              </a:spcAft>
            </a:pPr>
            <a:r>
              <a:rPr lang="en-GB" b="1" dirty="0">
                <a:effectLst/>
                <a:ea typeface="Calibri" panose="020F0502020204030204" pitchFamily="34" charset="0"/>
                <a:cs typeface="Times New Roman" panose="02020603050405020304" pitchFamily="18" charset="0"/>
              </a:rPr>
              <a:t>Results will be emailed to parents on 11 October!</a:t>
            </a:r>
          </a:p>
          <a:p>
            <a:pPr>
              <a:lnSpc>
                <a:spcPct val="80000"/>
              </a:lnSpc>
              <a:spcAft>
                <a:spcPts val="800"/>
              </a:spcAft>
            </a:pPr>
            <a:endParaRPr lang="en-GB" dirty="0">
              <a:effectLst/>
              <a:highlight>
                <a:srgbClr val="FFFF00"/>
              </a:highlight>
              <a:ea typeface="Calibri" panose="020F0502020204030204" pitchFamily="34" charset="0"/>
              <a:cs typeface="Times New Roman" panose="02020603050405020304" pitchFamily="18" charset="0"/>
            </a:endParaRPr>
          </a:p>
          <a:p>
            <a:pPr>
              <a:lnSpc>
                <a:spcPct val="107000"/>
              </a:lnSpc>
              <a:spcAft>
                <a:spcPts val="800"/>
              </a:spcAft>
            </a:pPr>
            <a:endParaRPr lang="en-GB" sz="2400" dirty="0">
              <a:effectLst/>
              <a:highlight>
                <a:srgbClr val="FFFF00"/>
              </a:highligh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328659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44EB3-F0BB-D13D-FB95-E4F24AF7127B}"/>
              </a:ext>
            </a:extLst>
          </p:cNvPr>
          <p:cNvSpPr>
            <a:spLocks noGrp="1"/>
          </p:cNvSpPr>
          <p:nvPr>
            <p:ph type="title"/>
          </p:nvPr>
        </p:nvSpPr>
        <p:spPr>
          <a:xfrm>
            <a:off x="628650" y="365126"/>
            <a:ext cx="7886700" cy="1163423"/>
          </a:xfrm>
        </p:spPr>
        <p:txBody>
          <a:bodyPr>
            <a:normAutofit/>
          </a:bodyPr>
          <a:lstStyle/>
          <a:p>
            <a:r>
              <a:rPr lang="en-GB" altLang="en-US" sz="4000" dirty="0"/>
              <a:t>Results publication - 11 October (2) </a:t>
            </a:r>
            <a:endParaRPr lang="en-GB" sz="4000" dirty="0"/>
          </a:p>
        </p:txBody>
      </p:sp>
      <p:sp>
        <p:nvSpPr>
          <p:cNvPr id="3" name="Content Placeholder 2">
            <a:extLst>
              <a:ext uri="{FF2B5EF4-FFF2-40B4-BE49-F238E27FC236}">
                <a16:creationId xmlns:a16="http://schemas.microsoft.com/office/drawing/2014/main" id="{FED99262-BF28-F3C5-E479-685981D3453D}"/>
              </a:ext>
            </a:extLst>
          </p:cNvPr>
          <p:cNvSpPr>
            <a:spLocks noGrp="1"/>
          </p:cNvSpPr>
          <p:nvPr>
            <p:ph idx="1"/>
          </p:nvPr>
        </p:nvSpPr>
        <p:spPr>
          <a:xfrm>
            <a:off x="628650" y="1690689"/>
            <a:ext cx="7886700" cy="4486274"/>
          </a:xfrm>
        </p:spPr>
        <p:txBody>
          <a:bodyPr>
            <a:normAutofit/>
          </a:bodyPr>
          <a:lstStyle/>
          <a:p>
            <a:r>
              <a:rPr lang="en-GB" sz="3000" dirty="0"/>
              <a:t>If you do not provide an email address by the deadline then your child’s results email will be sent to your child’s primary school instead</a:t>
            </a:r>
          </a:p>
          <a:p>
            <a:r>
              <a:rPr lang="en-GB" sz="3000" dirty="0"/>
              <a:t>The primary school will forward that email to the email address they hold for you by the end of Monday 14 October (the next working day) </a:t>
            </a:r>
            <a:r>
              <a:rPr lang="en-GB" sz="3000" dirty="0">
                <a:solidFill>
                  <a:srgbClr val="9FC63B"/>
                </a:solidFill>
              </a:rPr>
              <a:t>OR</a:t>
            </a:r>
          </a:p>
          <a:p>
            <a:r>
              <a:rPr lang="en-GB" sz="3000" dirty="0"/>
              <a:t>You can collect a printed copy of the email from the school from the school office on Monday 14 October </a:t>
            </a:r>
          </a:p>
          <a:p>
            <a:endParaRPr lang="en-GB" dirty="0"/>
          </a:p>
          <a:p>
            <a:endParaRPr lang="en-GB" dirty="0"/>
          </a:p>
        </p:txBody>
      </p:sp>
    </p:spTree>
    <p:extLst>
      <p:ext uri="{BB962C8B-B14F-4D97-AF65-F5344CB8AC3E}">
        <p14:creationId xmlns:p14="http://schemas.microsoft.com/office/powerpoint/2010/main" val="16566601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E24F9E-0943-799D-780E-152C126EB07D}"/>
              </a:ext>
            </a:extLst>
          </p:cNvPr>
          <p:cNvSpPr>
            <a:spLocks noGrp="1"/>
          </p:cNvSpPr>
          <p:nvPr>
            <p:ph type="title"/>
          </p:nvPr>
        </p:nvSpPr>
        <p:spPr/>
        <p:txBody>
          <a:bodyPr>
            <a:normAutofit/>
          </a:bodyPr>
          <a:lstStyle/>
          <a:p>
            <a:r>
              <a:rPr lang="en-GB" altLang="en-US" sz="4000" dirty="0"/>
              <a:t>Results publication - 11 October (3) </a:t>
            </a:r>
            <a:endParaRPr lang="en-GB" sz="4000" dirty="0"/>
          </a:p>
        </p:txBody>
      </p:sp>
      <p:sp>
        <p:nvSpPr>
          <p:cNvPr id="3" name="Content Placeholder 2">
            <a:extLst>
              <a:ext uri="{FF2B5EF4-FFF2-40B4-BE49-F238E27FC236}">
                <a16:creationId xmlns:a16="http://schemas.microsoft.com/office/drawing/2014/main" id="{BBDC5A26-C646-24CF-586C-FF5AE6ED96E8}"/>
              </a:ext>
            </a:extLst>
          </p:cNvPr>
          <p:cNvSpPr>
            <a:spLocks noGrp="1"/>
          </p:cNvSpPr>
          <p:nvPr>
            <p:ph idx="1"/>
          </p:nvPr>
        </p:nvSpPr>
        <p:spPr>
          <a:xfrm>
            <a:off x="628650" y="1690689"/>
            <a:ext cx="7886700" cy="4486274"/>
          </a:xfrm>
        </p:spPr>
        <p:txBody>
          <a:bodyPr/>
          <a:lstStyle/>
          <a:p>
            <a:r>
              <a:rPr lang="en-GB" sz="2800" dirty="0"/>
              <a:t>If your child attends a Partner school or has sat the test at a grammar school test centre, then we will send the result </a:t>
            </a:r>
            <a:r>
              <a:rPr lang="en-GB" sz="2800" b="1" dirty="0"/>
              <a:t>to the email address you used to register for the test on 11 October</a:t>
            </a:r>
          </a:p>
          <a:p>
            <a:endParaRPr lang="en-GB" dirty="0"/>
          </a:p>
          <a:p>
            <a:pPr marL="0" indent="0">
              <a:buNone/>
            </a:pPr>
            <a:r>
              <a:rPr lang="en-GB" sz="2800" b="1" dirty="0"/>
              <a:t>All candidates: </a:t>
            </a:r>
          </a:p>
          <a:p>
            <a:pPr>
              <a:defRPr/>
            </a:pPr>
            <a:r>
              <a:rPr lang="en-GB" sz="2800" dirty="0"/>
              <a:t>Contents are confidential to parent and child</a:t>
            </a:r>
          </a:p>
          <a:p>
            <a:pPr>
              <a:defRPr/>
            </a:pPr>
            <a:r>
              <a:rPr lang="en-GB" altLang="en-US" sz="2800" dirty="0"/>
              <a:t>37% of children scored 121 or more in the 2024 entry test</a:t>
            </a:r>
            <a:endParaRPr lang="en-GB" sz="2000" dirty="0"/>
          </a:p>
          <a:p>
            <a:endParaRPr lang="en-GB" dirty="0"/>
          </a:p>
        </p:txBody>
      </p:sp>
    </p:spTree>
    <p:extLst>
      <p:ext uri="{BB962C8B-B14F-4D97-AF65-F5344CB8AC3E}">
        <p14:creationId xmlns:p14="http://schemas.microsoft.com/office/powerpoint/2010/main" val="275185181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EBD69-208D-E8C4-76AE-89FC8A2A130E}"/>
              </a:ext>
            </a:extLst>
          </p:cNvPr>
          <p:cNvSpPr>
            <a:spLocks noGrp="1"/>
          </p:cNvSpPr>
          <p:nvPr>
            <p:ph type="title"/>
          </p:nvPr>
        </p:nvSpPr>
        <p:spPr/>
        <p:txBody>
          <a:bodyPr/>
          <a:lstStyle/>
          <a:p>
            <a:r>
              <a:rPr lang="en-GB" dirty="0"/>
              <a:t>Pupil Premium Admissions</a:t>
            </a:r>
          </a:p>
        </p:txBody>
      </p:sp>
      <p:sp>
        <p:nvSpPr>
          <p:cNvPr id="3" name="Content Placeholder 2">
            <a:extLst>
              <a:ext uri="{FF2B5EF4-FFF2-40B4-BE49-F238E27FC236}">
                <a16:creationId xmlns:a16="http://schemas.microsoft.com/office/drawing/2014/main" id="{F25D6AB7-55B0-9255-4542-31B5D4CA3B73}"/>
              </a:ext>
            </a:extLst>
          </p:cNvPr>
          <p:cNvSpPr>
            <a:spLocks noGrp="1"/>
          </p:cNvSpPr>
          <p:nvPr>
            <p:ph idx="1"/>
          </p:nvPr>
        </p:nvSpPr>
        <p:spPr>
          <a:xfrm>
            <a:off x="628650" y="1400537"/>
            <a:ext cx="7886700" cy="4776426"/>
          </a:xfrm>
        </p:spPr>
        <p:txBody>
          <a:bodyPr>
            <a:normAutofit fontScale="85000" lnSpcReduction="20000"/>
          </a:bodyPr>
          <a:lstStyle/>
          <a:p>
            <a:pPr marL="342900" lvl="0" indent="-342900">
              <a:lnSpc>
                <a:spcPct val="107000"/>
              </a:lnSpc>
              <a:buFont typeface="Symbol" panose="05050102010706020507" pitchFamily="18" charset="2"/>
              <a:buChar char=""/>
            </a:pPr>
            <a:r>
              <a:rPr lang="en-GB" kern="100" dirty="0">
                <a:effectLst/>
                <a:ea typeface="Calibri" panose="020F0502020204030204" pitchFamily="34" charset="0"/>
                <a:cs typeface="Calibri" panose="020F0502020204030204" pitchFamily="34" charset="0"/>
              </a:rPr>
              <a:t>For 2025, all grammar schools will reserve some school places for children in receipt of the pupil premium grant</a:t>
            </a:r>
          </a:p>
          <a:p>
            <a:pPr marL="342900" lvl="0" indent="-342900">
              <a:lnSpc>
                <a:spcPct val="107000"/>
              </a:lnSpc>
              <a:buFont typeface="Symbol" panose="05050102010706020507" pitchFamily="18" charset="2"/>
              <a:buChar char=""/>
            </a:pPr>
            <a:r>
              <a:rPr lang="en-GB" kern="100" dirty="0">
                <a:effectLst/>
                <a:ea typeface="Calibri" panose="020F0502020204030204" pitchFamily="34" charset="0"/>
                <a:cs typeface="Calibri" panose="020F0502020204030204" pitchFamily="34" charset="0"/>
              </a:rPr>
              <a:t>At each school some of these places are allocated to children who have not automatically qualified for a grammar school place</a:t>
            </a:r>
          </a:p>
          <a:p>
            <a:pPr marL="342900" lvl="0" indent="-342900">
              <a:lnSpc>
                <a:spcPct val="107000"/>
              </a:lnSpc>
              <a:buFont typeface="Symbol" panose="05050102010706020507" pitchFamily="18" charset="2"/>
              <a:buChar char=""/>
            </a:pPr>
            <a:r>
              <a:rPr lang="en-GB" kern="100" dirty="0">
                <a:effectLst/>
                <a:ea typeface="Calibri" panose="020F0502020204030204" pitchFamily="34" charset="0"/>
                <a:cs typeface="Calibri" panose="020F0502020204030204" pitchFamily="34" charset="0"/>
              </a:rPr>
              <a:t>Each </a:t>
            </a:r>
            <a:r>
              <a:rPr lang="en-GB" kern="100" dirty="0">
                <a:ea typeface="Calibri" panose="020F0502020204030204" pitchFamily="34" charset="0"/>
                <a:cs typeface="Calibri" panose="020F0502020204030204" pitchFamily="34" charset="0"/>
              </a:rPr>
              <a:t>s</a:t>
            </a:r>
            <a:r>
              <a:rPr lang="en-GB" kern="100" dirty="0">
                <a:effectLst/>
                <a:ea typeface="Calibri" panose="020F0502020204030204" pitchFamily="34" charset="0"/>
                <a:cs typeface="Calibri" panose="020F0502020204030204" pitchFamily="34" charset="0"/>
              </a:rPr>
              <a:t>chool has decided upon the minimum STTS they will use for this rule</a:t>
            </a:r>
          </a:p>
          <a:p>
            <a:pPr marL="342900" lvl="0" indent="-342900">
              <a:lnSpc>
                <a:spcPct val="107000"/>
              </a:lnSpc>
              <a:buFont typeface="Symbol" panose="05050102010706020507" pitchFamily="18" charset="2"/>
              <a:buChar char=""/>
            </a:pPr>
            <a:r>
              <a:rPr lang="en-GB" kern="100" dirty="0">
                <a:effectLst/>
                <a:ea typeface="Calibri" panose="020F0502020204030204" pitchFamily="34" charset="0"/>
                <a:cs typeface="Calibri" panose="020F0502020204030204" pitchFamily="34" charset="0"/>
              </a:rPr>
              <a:t>Details can be found in individual grammar school admissions policies on their websites</a:t>
            </a:r>
          </a:p>
          <a:p>
            <a:pPr marL="342900" lvl="0" indent="-342900">
              <a:lnSpc>
                <a:spcPct val="107000"/>
              </a:lnSpc>
              <a:spcAft>
                <a:spcPts val="800"/>
              </a:spcAft>
              <a:buFont typeface="Symbol" panose="05050102010706020507" pitchFamily="18" charset="2"/>
              <a:buChar char=""/>
            </a:pPr>
            <a:r>
              <a:rPr lang="en-GB" kern="100" dirty="0">
                <a:effectLst/>
                <a:ea typeface="Calibri" panose="020F0502020204030204" pitchFamily="34" charset="0"/>
                <a:cs typeface="Calibri" panose="020F0502020204030204" pitchFamily="34" charset="0"/>
              </a:rPr>
              <a:t>Parents need to write </a:t>
            </a:r>
            <a:r>
              <a:rPr lang="en-GB" b="1" kern="100" dirty="0">
                <a:effectLst/>
                <a:ea typeface="Calibri" panose="020F0502020204030204" pitchFamily="34" charset="0"/>
                <a:cs typeface="Calibri" panose="020F0502020204030204" pitchFamily="34" charset="0"/>
              </a:rPr>
              <a:t>to the grammar school</a:t>
            </a:r>
            <a:r>
              <a:rPr lang="en-GB" kern="100" dirty="0">
                <a:effectLst/>
                <a:ea typeface="Calibri" panose="020F0502020204030204" pitchFamily="34" charset="0"/>
                <a:cs typeface="Calibri" panose="020F0502020204030204" pitchFamily="34" charset="0"/>
              </a:rPr>
              <a:t>(s) providing evidence of their child’s </a:t>
            </a:r>
            <a:r>
              <a:rPr lang="en-GB" kern="100" dirty="0">
                <a:ea typeface="Calibri" panose="020F0502020204030204" pitchFamily="34" charset="0"/>
                <a:cs typeface="Calibri" panose="020F0502020204030204" pitchFamily="34" charset="0"/>
              </a:rPr>
              <a:t>pupil premium status and STT score </a:t>
            </a:r>
            <a:r>
              <a:rPr lang="en-GB" kern="100" dirty="0">
                <a:effectLst/>
                <a:ea typeface="Calibri" panose="020F0502020204030204" pitchFamily="34" charset="0"/>
                <a:cs typeface="Calibri" panose="020F0502020204030204" pitchFamily="34" charset="0"/>
              </a:rPr>
              <a:t>by </a:t>
            </a:r>
            <a:r>
              <a:rPr lang="en-GB" b="1" kern="100" dirty="0">
                <a:effectLst/>
                <a:ea typeface="Calibri" panose="020F0502020204030204" pitchFamily="34" charset="0"/>
                <a:cs typeface="Calibri" panose="020F0502020204030204" pitchFamily="34" charset="0"/>
              </a:rPr>
              <a:t>31 October 2024 </a:t>
            </a:r>
            <a:r>
              <a:rPr lang="en-GB" kern="100" dirty="0">
                <a:effectLst/>
                <a:ea typeface="Calibri" panose="020F0502020204030204" pitchFamily="34" charset="0"/>
                <a:cs typeface="Calibri" panose="020F0502020204030204" pitchFamily="34" charset="0"/>
              </a:rPr>
              <a:t>if they want their child to be considered under these criteria</a:t>
            </a:r>
            <a:endParaRPr lang="en-GB" dirty="0">
              <a:highlight>
                <a:srgbClr val="FFFF00"/>
              </a:highlight>
            </a:endParaRPr>
          </a:p>
        </p:txBody>
      </p:sp>
    </p:spTree>
    <p:extLst>
      <p:ext uri="{BB962C8B-B14F-4D97-AF65-F5344CB8AC3E}">
        <p14:creationId xmlns:p14="http://schemas.microsoft.com/office/powerpoint/2010/main" val="56669651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altLang="en-US" dirty="0"/>
              <a:t>What can I do if my child does not qualify for a grammar school place?</a:t>
            </a:r>
            <a:endParaRPr lang="en-GB" dirty="0"/>
          </a:p>
        </p:txBody>
      </p:sp>
      <p:sp>
        <p:nvSpPr>
          <p:cNvPr id="3" name="Content Placeholder 2"/>
          <p:cNvSpPr>
            <a:spLocks noGrp="1"/>
          </p:cNvSpPr>
          <p:nvPr>
            <p:ph idx="1"/>
          </p:nvPr>
        </p:nvSpPr>
        <p:spPr/>
        <p:txBody>
          <a:bodyPr>
            <a:normAutofit fontScale="92500" lnSpcReduction="10000"/>
          </a:bodyPr>
          <a:lstStyle/>
          <a:p>
            <a:pPr>
              <a:defRPr/>
            </a:pPr>
            <a:r>
              <a:rPr lang="en-GB" altLang="en-US" dirty="0"/>
              <a:t>If your child has not qualified and you think a grammar school would be appropriate you can either: </a:t>
            </a:r>
          </a:p>
          <a:p>
            <a:pPr marL="457200" lvl="1" indent="0">
              <a:buNone/>
              <a:defRPr/>
            </a:pPr>
            <a:r>
              <a:rPr lang="en-GB" altLang="en-US" dirty="0"/>
              <a:t>Ask for a Selection Review </a:t>
            </a:r>
          </a:p>
          <a:p>
            <a:pPr marL="0" indent="0">
              <a:buNone/>
              <a:defRPr/>
            </a:pPr>
            <a:r>
              <a:rPr lang="en-GB" altLang="en-US" dirty="0">
                <a:solidFill>
                  <a:srgbClr val="9FC63B"/>
                </a:solidFill>
              </a:rPr>
              <a:t>OR</a:t>
            </a:r>
          </a:p>
          <a:p>
            <a:pPr marL="457200" lvl="1" indent="0">
              <a:buNone/>
              <a:defRPr/>
            </a:pPr>
            <a:r>
              <a:rPr lang="en-GB" altLang="en-US" dirty="0"/>
              <a:t>Just appeal for your preferred school(s)</a:t>
            </a:r>
          </a:p>
          <a:p>
            <a:pPr>
              <a:defRPr/>
            </a:pPr>
            <a:r>
              <a:rPr lang="en-GB" altLang="en-US" dirty="0"/>
              <a:t>The Selection Review Panel can decide if a child is qualified, and that qualification counts for any preference grammar school so all your preferences  will be considered when the allocation is made </a:t>
            </a:r>
          </a:p>
          <a:p>
            <a:r>
              <a:rPr lang="en-GB" altLang="en-US" sz="2800" dirty="0"/>
              <a:t>If a child is qualified at appeal, the qualification is for the particular school only </a:t>
            </a:r>
          </a:p>
        </p:txBody>
      </p:sp>
    </p:spTree>
    <p:extLst>
      <p:ext uri="{BB962C8B-B14F-4D97-AF65-F5344CB8AC3E}">
        <p14:creationId xmlns:p14="http://schemas.microsoft.com/office/powerpoint/2010/main" val="313693873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Reasons for underperformance</a:t>
            </a:r>
          </a:p>
        </p:txBody>
      </p:sp>
      <p:sp>
        <p:nvSpPr>
          <p:cNvPr id="3" name="Content Placeholder 2"/>
          <p:cNvSpPr>
            <a:spLocks noGrp="1"/>
          </p:cNvSpPr>
          <p:nvPr>
            <p:ph idx="1"/>
          </p:nvPr>
        </p:nvSpPr>
        <p:spPr/>
        <p:txBody>
          <a:bodyPr>
            <a:normAutofit/>
          </a:bodyPr>
          <a:lstStyle/>
          <a:p>
            <a:r>
              <a:rPr lang="en-GB" altLang="en-US" dirty="0"/>
              <a:t>The grammar schools recognise that there may be circumstances that have impacted on a child’s performance in the test</a:t>
            </a:r>
          </a:p>
          <a:p>
            <a:r>
              <a:rPr lang="en-GB" altLang="en-US" dirty="0"/>
              <a:t>At Selection Review each child’s situation is considered individually</a:t>
            </a:r>
          </a:p>
          <a:p>
            <a:r>
              <a:rPr lang="en-GB" altLang="en-US" dirty="0"/>
              <a:t>The panel will look for evidence of both consistent educational ability and factors that may have affected a child’s performance in the Transfer Test</a:t>
            </a:r>
          </a:p>
          <a:p>
            <a:endParaRPr lang="en-GB" dirty="0"/>
          </a:p>
          <a:p>
            <a:endParaRPr lang="en-GB" dirty="0"/>
          </a:p>
        </p:txBody>
      </p:sp>
    </p:spTree>
    <p:extLst>
      <p:ext uri="{BB962C8B-B14F-4D97-AF65-F5344CB8AC3E}">
        <p14:creationId xmlns:p14="http://schemas.microsoft.com/office/powerpoint/2010/main" val="49382615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Selection Review Panel</a:t>
            </a:r>
            <a:endParaRPr lang="en-GB" dirty="0"/>
          </a:p>
        </p:txBody>
      </p:sp>
      <p:sp>
        <p:nvSpPr>
          <p:cNvPr id="3" name="Content Placeholder 2"/>
          <p:cNvSpPr>
            <a:spLocks noGrp="1"/>
          </p:cNvSpPr>
          <p:nvPr>
            <p:ph idx="1"/>
          </p:nvPr>
        </p:nvSpPr>
        <p:spPr/>
        <p:txBody>
          <a:bodyPr>
            <a:normAutofit/>
          </a:bodyPr>
          <a:lstStyle/>
          <a:p>
            <a:r>
              <a:rPr lang="en-GB" altLang="en-US" dirty="0"/>
              <a:t>Panel sits December-January</a:t>
            </a:r>
          </a:p>
          <a:p>
            <a:r>
              <a:rPr lang="en-GB" altLang="en-US" dirty="0"/>
              <a:t>3 headteachers - two grammar, one primary</a:t>
            </a:r>
          </a:p>
          <a:p>
            <a:r>
              <a:rPr lang="en-GB" altLang="en-US" dirty="0"/>
              <a:t>Decision is included in 1 March allocation</a:t>
            </a:r>
          </a:p>
          <a:p>
            <a:r>
              <a:rPr lang="en-GB" altLang="en-US" dirty="0"/>
              <a:t>Decision applies to </a:t>
            </a:r>
            <a:r>
              <a:rPr lang="en-GB" altLang="en-US" u="sng" dirty="0"/>
              <a:t>all</a:t>
            </a:r>
            <a:r>
              <a:rPr lang="en-GB" altLang="en-US" dirty="0"/>
              <a:t> grammar schools</a:t>
            </a:r>
          </a:p>
          <a:p>
            <a:r>
              <a:rPr lang="en-GB" altLang="en-US" dirty="0"/>
              <a:t>At the end of the process and following Selection Reviews, 31.9% of the review cases qualified for grammar school in 2024 entry</a:t>
            </a:r>
          </a:p>
          <a:p>
            <a:endParaRPr lang="en-GB" dirty="0"/>
          </a:p>
        </p:txBody>
      </p:sp>
    </p:spTree>
    <p:extLst>
      <p:ext uri="{BB962C8B-B14F-4D97-AF65-F5344CB8AC3E}">
        <p14:creationId xmlns:p14="http://schemas.microsoft.com/office/powerpoint/2010/main" val="164466486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Non-qualified appeal for a grammar school place (after Selection Review)</a:t>
            </a:r>
          </a:p>
        </p:txBody>
      </p:sp>
      <p:sp>
        <p:nvSpPr>
          <p:cNvPr id="3" name="Content Placeholder 2"/>
          <p:cNvSpPr>
            <a:spLocks noGrp="1"/>
          </p:cNvSpPr>
          <p:nvPr>
            <p:ph idx="1"/>
          </p:nvPr>
        </p:nvSpPr>
        <p:spPr/>
        <p:txBody>
          <a:bodyPr>
            <a:normAutofit fontScale="92500"/>
          </a:bodyPr>
          <a:lstStyle/>
          <a:p>
            <a:r>
              <a:rPr lang="en-GB" altLang="en-US" sz="3000" dirty="0"/>
              <a:t>When a case that has been to review is considered by the Independent Appeal Panel, parents will need to show that in their child’s case the Selection Review Panel decision was not ‘fair consistent and objective’ </a:t>
            </a:r>
          </a:p>
          <a:p>
            <a:r>
              <a:rPr lang="en-GB" altLang="en-US" sz="3000" dirty="0"/>
              <a:t>Only if they are successful, can they then put their full academic case to the Independent Appeal Panel </a:t>
            </a:r>
          </a:p>
          <a:p>
            <a:r>
              <a:rPr lang="en-GB" altLang="en-US" sz="3000" dirty="0"/>
              <a:t>If a child is qualified at appeal, the qualification is for the particular school only </a:t>
            </a:r>
          </a:p>
          <a:p>
            <a:r>
              <a:rPr lang="en-GB" altLang="en-US" sz="3000" dirty="0"/>
              <a:t>The appeal will happen in the summer term</a:t>
            </a:r>
          </a:p>
          <a:p>
            <a:endParaRPr lang="en-GB" dirty="0"/>
          </a:p>
        </p:txBody>
      </p:sp>
    </p:spTree>
    <p:extLst>
      <p:ext uri="{BB962C8B-B14F-4D97-AF65-F5344CB8AC3E}">
        <p14:creationId xmlns:p14="http://schemas.microsoft.com/office/powerpoint/2010/main" val="418234087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altLang="en-US" dirty="0"/>
              <a:t>Non-qualified appeal for a grammar school place (without a Selection Review) </a:t>
            </a:r>
            <a:endParaRPr lang="en-GB" dirty="0"/>
          </a:p>
        </p:txBody>
      </p:sp>
      <p:sp>
        <p:nvSpPr>
          <p:cNvPr id="3" name="Content Placeholder 2"/>
          <p:cNvSpPr>
            <a:spLocks noGrp="1"/>
          </p:cNvSpPr>
          <p:nvPr>
            <p:ph idx="1"/>
          </p:nvPr>
        </p:nvSpPr>
        <p:spPr/>
        <p:txBody>
          <a:bodyPr/>
          <a:lstStyle/>
          <a:p>
            <a:r>
              <a:rPr lang="en-US" altLang="en-US" dirty="0"/>
              <a:t>It is possible to go straight to appeal without having asked for a Selection Review</a:t>
            </a:r>
          </a:p>
          <a:p>
            <a:r>
              <a:rPr lang="en-US" altLang="en-US" dirty="0"/>
              <a:t>Appeals are heard after 1 March</a:t>
            </a:r>
          </a:p>
          <a:p>
            <a:r>
              <a:rPr lang="en-US" altLang="en-US" dirty="0"/>
              <a:t>Most schools will already be full by then</a:t>
            </a:r>
          </a:p>
          <a:p>
            <a:r>
              <a:rPr lang="en-US" altLang="en-US" dirty="0"/>
              <a:t>You would have to prove academic potential AND give reasons why you believe a place should be offered above Published Admission Number (PAN)</a:t>
            </a:r>
          </a:p>
          <a:p>
            <a:endParaRPr lang="en-GB" dirty="0"/>
          </a:p>
        </p:txBody>
      </p:sp>
    </p:spTree>
    <p:extLst>
      <p:ext uri="{BB962C8B-B14F-4D97-AF65-F5344CB8AC3E}">
        <p14:creationId xmlns:p14="http://schemas.microsoft.com/office/powerpoint/2010/main" val="9419846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vert="horz" lIns="91440" tIns="45720" rIns="91440" bIns="45720" rtlCol="0" anchor="ctr">
            <a:normAutofit/>
          </a:bodyPr>
          <a:lstStyle/>
          <a:p>
            <a:r>
              <a:rPr lang="en-US" altLang="en-US" b="1" kern="1200">
                <a:latin typeface="+mj-lt"/>
                <a:ea typeface="+mj-ea"/>
                <a:cs typeface="+mj-cs"/>
              </a:rPr>
              <a:t>Key message! </a:t>
            </a:r>
            <a:endParaRPr lang="en-US" b="1" kern="1200">
              <a:latin typeface="+mj-lt"/>
              <a:ea typeface="+mj-ea"/>
              <a:cs typeface="+mj-cs"/>
            </a:endParaRPr>
          </a:p>
        </p:txBody>
      </p:sp>
      <p:sp>
        <p:nvSpPr>
          <p:cNvPr id="10" name="Text Placeholder 2">
            <a:extLst>
              <a:ext uri="{FF2B5EF4-FFF2-40B4-BE49-F238E27FC236}">
                <a16:creationId xmlns:a16="http://schemas.microsoft.com/office/drawing/2014/main" id="{E21AE9C4-1EB9-1644-7DD9-DDE780768847}"/>
              </a:ext>
            </a:extLst>
          </p:cNvPr>
          <p:cNvSpPr>
            <a:spLocks noGrp="1"/>
          </p:cNvSpPr>
          <p:nvPr>
            <p:ph type="body" idx="1"/>
          </p:nvPr>
        </p:nvSpPr>
        <p:spPr>
          <a:xfrm>
            <a:off x="629842" y="1681163"/>
            <a:ext cx="3868340" cy="823912"/>
          </a:xfrm>
        </p:spPr>
        <p:txBody>
          <a:bodyPr/>
          <a:lstStyle/>
          <a:p>
            <a:endParaRPr lang="en-US"/>
          </a:p>
        </p:txBody>
      </p:sp>
      <p:sp>
        <p:nvSpPr>
          <p:cNvPr id="5" name="Rectangle 4"/>
          <p:cNvSpPr/>
          <p:nvPr/>
        </p:nvSpPr>
        <p:spPr>
          <a:xfrm>
            <a:off x="629842" y="2505075"/>
            <a:ext cx="3868340" cy="3684588"/>
          </a:xfrm>
          <a:prstGeom prst="rect">
            <a:avLst/>
          </a:prstGeom>
        </p:spPr>
        <p:txBody>
          <a:bodyPr vert="horz" lIns="91440" tIns="45720" rIns="91440" bIns="45720" rtlCol="0">
            <a:normAutofit/>
          </a:bodyPr>
          <a:lstStyle/>
          <a:p>
            <a:pPr marL="228600" indent="-228600" defTabSz="914400">
              <a:lnSpc>
                <a:spcPct val="90000"/>
              </a:lnSpc>
              <a:spcBef>
                <a:spcPts val="1000"/>
              </a:spcBef>
              <a:buFont typeface="Arial" panose="020B0604020202020204" pitchFamily="34" charset="0"/>
              <a:buChar char="•"/>
            </a:pPr>
            <a:r>
              <a:rPr lang="en-US" altLang="en-US" sz="2800" dirty="0"/>
              <a:t>Apply on time: </a:t>
            </a:r>
          </a:p>
          <a:p>
            <a:pPr marL="228600" indent="-228600" defTabSz="914400">
              <a:lnSpc>
                <a:spcPct val="90000"/>
              </a:lnSpc>
              <a:spcBef>
                <a:spcPts val="1000"/>
              </a:spcBef>
              <a:buFont typeface="Arial" panose="020B0604020202020204" pitchFamily="34" charset="0"/>
              <a:buChar char="•"/>
            </a:pPr>
            <a:r>
              <a:rPr lang="en-US" altLang="en-US" sz="2800" dirty="0"/>
              <a:t>	by </a:t>
            </a:r>
            <a:r>
              <a:rPr lang="en-US" altLang="en-US" sz="2800" b="1" u="sng" dirty="0"/>
              <a:t>Midnight on 31 October </a:t>
            </a:r>
            <a:r>
              <a:rPr lang="en-US" altLang="en-US" sz="2800" dirty="0"/>
              <a:t>– the deadline</a:t>
            </a:r>
          </a:p>
          <a:p>
            <a:pPr marL="228600" indent="-228600" defTabSz="914400">
              <a:lnSpc>
                <a:spcPct val="90000"/>
              </a:lnSpc>
              <a:spcBef>
                <a:spcPts val="1000"/>
              </a:spcBef>
              <a:buFont typeface="Arial" panose="020B0604020202020204" pitchFamily="34" charset="0"/>
              <a:buChar char="•"/>
            </a:pPr>
            <a:endParaRPr lang="en-US" altLang="en-US" sz="2800" dirty="0"/>
          </a:p>
        </p:txBody>
      </p:sp>
      <p:sp>
        <p:nvSpPr>
          <p:cNvPr id="12" name="Text Placeholder 4">
            <a:extLst>
              <a:ext uri="{FF2B5EF4-FFF2-40B4-BE49-F238E27FC236}">
                <a16:creationId xmlns:a16="http://schemas.microsoft.com/office/drawing/2014/main" id="{DA8C8799-CE82-6653-C521-A1A9EB3DF014}"/>
              </a:ext>
            </a:extLst>
          </p:cNvPr>
          <p:cNvSpPr>
            <a:spLocks noGrp="1"/>
          </p:cNvSpPr>
          <p:nvPr>
            <p:ph type="body" sz="quarter" idx="3"/>
          </p:nvPr>
        </p:nvSpPr>
        <p:spPr>
          <a:xfrm>
            <a:off x="4629150" y="1681163"/>
            <a:ext cx="3887391" cy="823912"/>
          </a:xfrm>
        </p:spPr>
        <p:txBody>
          <a:bodyPr/>
          <a:lstStyle/>
          <a:p>
            <a:endParaRPr lang="en-US"/>
          </a:p>
        </p:txBody>
      </p:sp>
      <p:pic>
        <p:nvPicPr>
          <p:cNvPr id="4" name="Picture 2">
            <a:extLst>
              <a:ext uri="{C183D7F6-B498-43B3-948B-1728B52AA6E4}">
                <adec:decorative xmlns:adec="http://schemas.microsoft.com/office/drawing/2017/decorative" xmlns="" val="1"/>
              </a:ext>
            </a:extLst>
          </p:cNvPr>
          <p:cNvPicPr>
            <a:picLocks noGrp="1" noChangeAspect="1" noChangeArrowheads="1"/>
          </p:cNvPicPr>
          <p:nvPr>
            <p:ph sz="quarter" idx="4"/>
          </p:nvPr>
        </p:nvPicPr>
        <p:blipFill>
          <a:blip r:embed="rId3" cstate="print">
            <a:extLst>
              <a:ext uri="{28A0092B-C50C-407E-A947-70E740481C1C}">
                <a14:useLocalDpi xmlns:a14="http://schemas.microsoft.com/office/drawing/2010/main" val="0"/>
              </a:ext>
            </a:extLst>
          </a:blip>
          <a:stretch>
            <a:fillRect/>
          </a:stretch>
        </p:blipFill>
        <p:spPr bwMode="auto">
          <a:xfrm>
            <a:off x="4629150" y="2889597"/>
            <a:ext cx="3887391" cy="2915543"/>
          </a:xfrm>
          <a:prstGeom prst="rect">
            <a:avLst/>
          </a:prstGeom>
          <a:solidFill>
            <a:schemeClr val="accent1"/>
          </a:solidFill>
          <a:ln>
            <a:noFill/>
          </a:ln>
          <a:extLs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1562319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More information</a:t>
            </a:r>
            <a:endParaRPr lang="en-GB" dirty="0"/>
          </a:p>
        </p:txBody>
      </p:sp>
      <p:sp>
        <p:nvSpPr>
          <p:cNvPr id="3" name="Content Placeholder 2"/>
          <p:cNvSpPr>
            <a:spLocks noGrp="1"/>
          </p:cNvSpPr>
          <p:nvPr>
            <p:ph idx="1"/>
          </p:nvPr>
        </p:nvSpPr>
        <p:spPr>
          <a:xfrm>
            <a:off x="628650" y="1337481"/>
            <a:ext cx="7886700" cy="4839482"/>
          </a:xfrm>
        </p:spPr>
        <p:txBody>
          <a:bodyPr>
            <a:normAutofit/>
          </a:bodyPr>
          <a:lstStyle/>
          <a:p>
            <a:pPr>
              <a:defRPr/>
            </a:pPr>
            <a:r>
              <a:rPr lang="en-GB" altLang="en-US" sz="3400"/>
              <a:t>School websites</a:t>
            </a:r>
          </a:p>
          <a:p>
            <a:pPr>
              <a:defRPr/>
            </a:pPr>
            <a:r>
              <a:rPr lang="en-GB" altLang="en-US" sz="3400"/>
              <a:t>TBGS website</a:t>
            </a:r>
          </a:p>
          <a:p>
            <a:pPr marL="0" indent="0">
              <a:buNone/>
              <a:defRPr/>
            </a:pPr>
            <a:r>
              <a:rPr lang="en-GB" altLang="en-US" sz="2200">
                <a:solidFill>
                  <a:schemeClr val="tx1">
                    <a:lumMod val="65000"/>
                    <a:lumOff val="35000"/>
                  </a:schemeClr>
                </a:solidFill>
                <a:hlinkClick r:id="rId3"/>
              </a:rPr>
              <a:t>https://www.thebucksgrammarschools.org/</a:t>
            </a:r>
            <a:r>
              <a:rPr lang="en-GB" altLang="en-US" sz="2200">
                <a:solidFill>
                  <a:schemeClr val="tx1">
                    <a:lumMod val="65000"/>
                    <a:lumOff val="35000"/>
                  </a:schemeClr>
                </a:solidFill>
              </a:rPr>
              <a:t> </a:t>
            </a:r>
          </a:p>
          <a:p>
            <a:pPr>
              <a:defRPr/>
            </a:pPr>
            <a:r>
              <a:rPr lang="en-GB" altLang="en-US" sz="3400"/>
              <a:t>Buckinghamshire Council website</a:t>
            </a:r>
          </a:p>
          <a:p>
            <a:pPr>
              <a:buNone/>
              <a:defRPr/>
            </a:pPr>
            <a:r>
              <a:rPr lang="en-GB" altLang="en-US" sz="2200">
                <a:solidFill>
                  <a:schemeClr val="accent2"/>
                </a:solidFill>
                <a:hlinkClick r:id="rId4"/>
              </a:rPr>
              <a:t>https://www.buckinghamshire.gov.uk/schools-and-learning/schools-index/school-admissions/grammar-schools-and-transfer-testing-11/</a:t>
            </a:r>
            <a:r>
              <a:rPr lang="en-GB" altLang="en-US" sz="2200">
                <a:solidFill>
                  <a:schemeClr val="accent2"/>
                </a:solidFill>
              </a:rPr>
              <a:t> </a:t>
            </a:r>
          </a:p>
          <a:p>
            <a:pPr>
              <a:defRPr/>
            </a:pPr>
            <a:r>
              <a:rPr lang="en-GB" altLang="en-US" sz="3400"/>
              <a:t>School open event dates</a:t>
            </a:r>
            <a:r>
              <a:rPr lang="en-GB" altLang="en-US" sz="2900"/>
              <a:t> - </a:t>
            </a:r>
            <a:r>
              <a:rPr lang="en-GB" altLang="en-US" sz="2400"/>
              <a:t>See School Directory in ‘Find My Child a School Place’</a:t>
            </a:r>
          </a:p>
          <a:p>
            <a:pPr marL="0" indent="0">
              <a:buNone/>
              <a:defRPr/>
            </a:pPr>
            <a:r>
              <a:rPr lang="en-GB" altLang="en-US" sz="2000">
                <a:solidFill>
                  <a:srgbClr val="1B29AB"/>
                </a:solidFill>
                <a:hlinkClick r:id="rId5"/>
              </a:rPr>
              <a:t>https://schools.buckinghamshire.gov.uk/school-admissions/schools</a:t>
            </a:r>
            <a:r>
              <a:rPr lang="en-GB" altLang="en-US" sz="2000">
                <a:solidFill>
                  <a:srgbClr val="1B29AB"/>
                </a:solidFill>
              </a:rPr>
              <a:t> </a:t>
            </a:r>
          </a:p>
          <a:p>
            <a:pPr>
              <a:buNone/>
              <a:defRPr/>
            </a:pPr>
            <a:endParaRPr lang="en-GB" sz="2900" dirty="0"/>
          </a:p>
        </p:txBody>
      </p:sp>
    </p:spTree>
    <p:extLst>
      <p:ext uri="{BB962C8B-B14F-4D97-AF65-F5344CB8AC3E}">
        <p14:creationId xmlns:p14="http://schemas.microsoft.com/office/powerpoint/2010/main" val="58071876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How to contact the Admissions Team</a:t>
            </a:r>
            <a:endParaRPr lang="en-GB" dirty="0"/>
          </a:p>
        </p:txBody>
      </p:sp>
      <p:sp>
        <p:nvSpPr>
          <p:cNvPr id="3" name="Content Placeholder 2"/>
          <p:cNvSpPr>
            <a:spLocks noGrp="1"/>
          </p:cNvSpPr>
          <p:nvPr>
            <p:ph idx="1"/>
          </p:nvPr>
        </p:nvSpPr>
        <p:spPr/>
        <p:txBody>
          <a:bodyPr/>
          <a:lstStyle/>
          <a:p>
            <a:pPr marL="0" indent="0">
              <a:buFontTx/>
              <a:buNone/>
            </a:pPr>
            <a:r>
              <a:rPr lang="en-GB" altLang="en-US" dirty="0"/>
              <a:t>Our website: </a:t>
            </a:r>
          </a:p>
          <a:p>
            <a:pPr marL="0" indent="0">
              <a:buFontTx/>
              <a:buNone/>
            </a:pPr>
            <a:r>
              <a:rPr lang="en-GB" altLang="en-US" sz="2400" dirty="0">
                <a:solidFill>
                  <a:srgbClr val="FF0000"/>
                </a:solidFill>
                <a:hlinkClick r:id="rId3"/>
              </a:rPr>
              <a:t>www.buckinghamshire.gov.uk/schools-and-learning/</a:t>
            </a:r>
            <a:r>
              <a:rPr lang="en-GB" altLang="en-US" sz="2400" dirty="0">
                <a:solidFill>
                  <a:srgbClr val="FF0000"/>
                </a:solidFill>
              </a:rPr>
              <a:t> </a:t>
            </a:r>
          </a:p>
          <a:p>
            <a:pPr marL="0" indent="0">
              <a:buFontTx/>
              <a:buNone/>
            </a:pPr>
            <a:endParaRPr lang="en-GB" altLang="en-US" dirty="0"/>
          </a:p>
          <a:p>
            <a:pPr marL="0" indent="0">
              <a:buFontTx/>
              <a:buNone/>
            </a:pPr>
            <a:r>
              <a:rPr lang="en-GB" altLang="en-US" dirty="0"/>
              <a:t>Fill in the ‘Contact Us’ form:</a:t>
            </a:r>
          </a:p>
          <a:p>
            <a:pPr marL="0" indent="0">
              <a:buNone/>
            </a:pPr>
            <a:r>
              <a:rPr lang="en-GB" sz="2400" u="sng" dirty="0">
                <a:hlinkClick r:id="rId4"/>
              </a:rPr>
              <a:t>www.buckinghamshire.gov.uk/admissions</a:t>
            </a:r>
            <a:endParaRPr lang="en-GB" sz="2400" dirty="0"/>
          </a:p>
        </p:txBody>
      </p:sp>
    </p:spTree>
    <p:extLst>
      <p:ext uri="{BB962C8B-B14F-4D97-AF65-F5344CB8AC3E}">
        <p14:creationId xmlns:p14="http://schemas.microsoft.com/office/powerpoint/2010/main" val="19299151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p:spPr>
        <p:txBody>
          <a:bodyPr anchor="ctr">
            <a:normAutofit/>
          </a:bodyPr>
          <a:lstStyle/>
          <a:p>
            <a:r>
              <a:rPr lang="en-GB" altLang="en-US" dirty="0"/>
              <a:t>How to apply for a school place online</a:t>
            </a:r>
            <a:endParaRPr lang="en-GB" dirty="0"/>
          </a:p>
        </p:txBody>
      </p:sp>
      <p:graphicFrame>
        <p:nvGraphicFramePr>
          <p:cNvPr id="5" name="Content Placeholder 2">
            <a:extLst>
              <a:ext uri="{FF2B5EF4-FFF2-40B4-BE49-F238E27FC236}">
                <a16:creationId xmlns:a16="http://schemas.microsoft.com/office/drawing/2014/main" id="{B1A1808D-99CC-87E0-C7F4-8CFC5A8CCEF0}"/>
              </a:ext>
              <a:ext uri="{C183D7F6-B498-43B3-948B-1728B52AA6E4}">
                <adec:decorative xmlns:adec="http://schemas.microsoft.com/office/drawing/2017/decorative" xmlns="" val="1"/>
              </a:ext>
            </a:extLst>
          </p:cNvPr>
          <p:cNvGraphicFramePr>
            <a:graphicFrameLocks noGrp="1"/>
          </p:cNvGraphicFramePr>
          <p:nvPr>
            <p:ph idx="1"/>
            <p:extLst>
              <p:ext uri="{D42A27DB-BD31-4B8C-83A1-F6EECF244321}">
                <p14:modId xmlns:p14="http://schemas.microsoft.com/office/powerpoint/2010/main" val="563636604"/>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026950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p:spPr>
        <p:txBody>
          <a:bodyPr anchor="ctr">
            <a:normAutofit/>
          </a:bodyPr>
          <a:lstStyle/>
          <a:p>
            <a:r>
              <a:rPr lang="en-GB" altLang="en-US" dirty="0"/>
              <a:t>Applying online is easy</a:t>
            </a:r>
            <a:endParaRPr lang="en-GB" dirty="0"/>
          </a:p>
        </p:txBody>
      </p:sp>
      <p:graphicFrame>
        <p:nvGraphicFramePr>
          <p:cNvPr id="5" name="Content Placeholder 2" descr="You can apply on your phone, iPad or laptop&#10;Make a note of which email account and password you have used!&#10;Use an email address that you know you can access even if not in work&#10;You will be reminded if an application has not been submitted&#10;You can accept the place online&#10;You will see the outcome of all school preferences&#10;">
            <a:extLst>
              <a:ext uri="{FF2B5EF4-FFF2-40B4-BE49-F238E27FC236}">
                <a16:creationId xmlns:a16="http://schemas.microsoft.com/office/drawing/2014/main" id="{7B0E785B-0B29-25CB-F9AA-5066658C1715}"/>
              </a:ext>
            </a:extLst>
          </p:cNvPr>
          <p:cNvGraphicFramePr>
            <a:graphicFrameLocks noGrp="1"/>
          </p:cNvGraphicFramePr>
          <p:nvPr>
            <p:ph idx="1"/>
            <p:extLst>
              <p:ext uri="{D42A27DB-BD31-4B8C-83A1-F6EECF244321}">
                <p14:modId xmlns:p14="http://schemas.microsoft.com/office/powerpoint/2010/main" val="1600509118"/>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272333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nchor="ctr">
            <a:normAutofit/>
          </a:bodyPr>
          <a:lstStyle/>
          <a:p>
            <a:r>
              <a:rPr lang="en-GB" altLang="en-US" dirty="0"/>
              <a:t>Making an application</a:t>
            </a:r>
            <a:endParaRPr lang="en-GB" dirty="0"/>
          </a:p>
        </p:txBody>
      </p:sp>
      <p:sp>
        <p:nvSpPr>
          <p:cNvPr id="6" name="Text Placeholder 2">
            <a:extLst>
              <a:ext uri="{FF2B5EF4-FFF2-40B4-BE49-F238E27FC236}">
                <a16:creationId xmlns:a16="http://schemas.microsoft.com/office/drawing/2014/main" id="{21DD1111-B22C-5F47-8CD6-1E1FF5772713}"/>
              </a:ext>
            </a:extLst>
          </p:cNvPr>
          <p:cNvSpPr>
            <a:spLocks noGrp="1"/>
          </p:cNvSpPr>
          <p:nvPr>
            <p:ph type="body" idx="1"/>
          </p:nvPr>
        </p:nvSpPr>
        <p:spPr>
          <a:xfrm>
            <a:off x="629842" y="1681163"/>
            <a:ext cx="3868340" cy="823912"/>
          </a:xfrm>
        </p:spPr>
        <p:txBody>
          <a:bodyPr>
            <a:normAutofit fontScale="85000" lnSpcReduction="10000"/>
          </a:bodyPr>
          <a:lstStyle/>
          <a:p>
            <a:endParaRPr lang="en-GB" altLang="en-US" sz="2400" dirty="0"/>
          </a:p>
          <a:p>
            <a:r>
              <a:rPr lang="en-GB" altLang="en-US" sz="2400" dirty="0"/>
              <a:t>When you apply online you can:</a:t>
            </a:r>
          </a:p>
          <a:p>
            <a:endParaRPr lang="en-US" dirty="0"/>
          </a:p>
        </p:txBody>
      </p:sp>
      <p:sp>
        <p:nvSpPr>
          <p:cNvPr id="3" name="Content Placeholder 2"/>
          <p:cNvSpPr>
            <a:spLocks noGrp="1"/>
          </p:cNvSpPr>
          <p:nvPr>
            <p:ph sz="half" idx="2"/>
          </p:nvPr>
        </p:nvSpPr>
        <p:spPr>
          <a:xfrm>
            <a:off x="629842" y="2505075"/>
            <a:ext cx="3868340" cy="3684588"/>
          </a:xfrm>
        </p:spPr>
        <p:txBody>
          <a:bodyPr>
            <a:normAutofit/>
          </a:bodyPr>
          <a:lstStyle/>
          <a:p>
            <a:pPr>
              <a:defRPr/>
            </a:pPr>
            <a:r>
              <a:rPr lang="en-GB" altLang="en-US" dirty="0"/>
              <a:t>List up to 6 schools </a:t>
            </a:r>
          </a:p>
          <a:p>
            <a:pPr>
              <a:defRPr/>
            </a:pPr>
            <a:r>
              <a:rPr lang="en-GB" altLang="en-US" dirty="0"/>
              <a:t>Include grammar, upper, all-ability and out of county schools</a:t>
            </a:r>
          </a:p>
          <a:p>
            <a:pPr>
              <a:defRPr/>
            </a:pPr>
            <a:r>
              <a:rPr lang="en-GB" altLang="en-US" dirty="0"/>
              <a:t>Put the schools in the order you prefer them</a:t>
            </a:r>
          </a:p>
          <a:p>
            <a:endParaRPr lang="en-GB" sz="1500" dirty="0"/>
          </a:p>
        </p:txBody>
      </p:sp>
      <p:sp>
        <p:nvSpPr>
          <p:cNvPr id="11" name="Text Placeholder 4">
            <a:extLst>
              <a:ext uri="{FF2B5EF4-FFF2-40B4-BE49-F238E27FC236}">
                <a16:creationId xmlns:a16="http://schemas.microsoft.com/office/drawing/2014/main" id="{B0FB5324-FA9C-8E65-6C19-52C2645466BB}"/>
              </a:ext>
            </a:extLst>
          </p:cNvPr>
          <p:cNvSpPr>
            <a:spLocks noGrp="1"/>
          </p:cNvSpPr>
          <p:nvPr>
            <p:ph type="body" sz="quarter" idx="3"/>
          </p:nvPr>
        </p:nvSpPr>
        <p:spPr>
          <a:xfrm>
            <a:off x="4629150" y="1681163"/>
            <a:ext cx="3887391" cy="823912"/>
          </a:xfrm>
        </p:spPr>
        <p:txBody>
          <a:bodyPr>
            <a:normAutofit fontScale="85000" lnSpcReduction="10000"/>
          </a:bodyPr>
          <a:lstStyle/>
          <a:p>
            <a:r>
              <a:rPr lang="en-GB" altLang="en-US" sz="2400" dirty="0"/>
              <a:t>Consider: </a:t>
            </a:r>
          </a:p>
          <a:p>
            <a:endParaRPr lang="en-US" dirty="0"/>
          </a:p>
        </p:txBody>
      </p:sp>
      <p:sp>
        <p:nvSpPr>
          <p:cNvPr id="14" name="Content Placeholder 5">
            <a:extLst>
              <a:ext uri="{FF2B5EF4-FFF2-40B4-BE49-F238E27FC236}">
                <a16:creationId xmlns:a16="http://schemas.microsoft.com/office/drawing/2014/main" id="{081C2492-0BFD-D978-D5F7-B3462D454968}"/>
              </a:ext>
            </a:extLst>
          </p:cNvPr>
          <p:cNvSpPr>
            <a:spLocks noGrp="1"/>
          </p:cNvSpPr>
          <p:nvPr>
            <p:ph sz="quarter" idx="4"/>
          </p:nvPr>
        </p:nvSpPr>
        <p:spPr>
          <a:xfrm>
            <a:off x="4629150" y="2505075"/>
            <a:ext cx="3887391" cy="3684588"/>
          </a:xfrm>
        </p:spPr>
        <p:txBody>
          <a:bodyPr/>
          <a:lstStyle/>
          <a:p>
            <a:pPr>
              <a:defRPr/>
            </a:pPr>
            <a:r>
              <a:rPr lang="en-GB" altLang="en-US" sz="2800" dirty="0"/>
              <a:t>The order of your preferences carefully</a:t>
            </a:r>
          </a:p>
          <a:p>
            <a:pPr>
              <a:defRPr/>
            </a:pPr>
            <a:r>
              <a:rPr lang="en-GB" altLang="en-US" sz="2800" dirty="0"/>
              <a:t>Including local (catchment) school(s) that you have a good chance of being offered </a:t>
            </a:r>
          </a:p>
          <a:p>
            <a:endParaRPr lang="en-US" dirty="0"/>
          </a:p>
        </p:txBody>
      </p:sp>
    </p:spTree>
    <p:extLst>
      <p:ext uri="{BB962C8B-B14F-4D97-AF65-F5344CB8AC3E}">
        <p14:creationId xmlns:p14="http://schemas.microsoft.com/office/powerpoint/2010/main" val="31495574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p:spPr>
        <p:txBody>
          <a:bodyPr anchor="ctr">
            <a:normAutofit/>
          </a:bodyPr>
          <a:lstStyle/>
          <a:p>
            <a:r>
              <a:rPr lang="en-GB" altLang="en-US" dirty="0"/>
              <a:t>Think about…</a:t>
            </a:r>
            <a:endParaRPr lang="en-GB" dirty="0"/>
          </a:p>
        </p:txBody>
      </p:sp>
      <p:graphicFrame>
        <p:nvGraphicFramePr>
          <p:cNvPr id="7" name="Content Placeholder 2" descr="Does your child need to sit or pass a test to be considered for a place at the school? &#10;Do you know where your child fits on the school’s admission rules? &#10;Do you need to complete a supplementary information form (SIF) for the school? (e.g. Due to faith or because your child is eligible for Pupil Premium)&#10;Do you live in catchment? (Check this on the Buckinghamshire Council website)&#10;">
            <a:extLst>
              <a:ext uri="{FF2B5EF4-FFF2-40B4-BE49-F238E27FC236}">
                <a16:creationId xmlns:a16="http://schemas.microsoft.com/office/drawing/2014/main" id="{721002C8-71D1-8BDB-0D85-5BC7FBB69D42}"/>
              </a:ext>
            </a:extLst>
          </p:cNvPr>
          <p:cNvGraphicFramePr>
            <a:graphicFrameLocks noGrp="1"/>
          </p:cNvGraphicFramePr>
          <p:nvPr>
            <p:ph idx="1"/>
            <p:extLst>
              <p:ext uri="{D42A27DB-BD31-4B8C-83A1-F6EECF244321}">
                <p14:modId xmlns:p14="http://schemas.microsoft.com/office/powerpoint/2010/main" val="3417118728"/>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641437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p:spPr>
        <p:txBody>
          <a:bodyPr anchor="ctr">
            <a:normAutofit/>
          </a:bodyPr>
          <a:lstStyle/>
          <a:p>
            <a:r>
              <a:rPr lang="en-GB" altLang="en-US" dirty="0"/>
              <a:t>How will your child get to school?</a:t>
            </a:r>
            <a:endParaRPr lang="en-GB" dirty="0"/>
          </a:p>
        </p:txBody>
      </p:sp>
      <p:graphicFrame>
        <p:nvGraphicFramePr>
          <p:cNvPr id="5" name="Content Placeholder 2" descr="Transport is given to the nearest secondary school if: &#10; Over three miles away, or &#10; Under three miles but the route is an ‘unsafe walking route’&#10; Check on Find my child a school place (buckscc.gov.uk) to find your nearest school for transport purposes&#10; All secondary schools are treated equally (grammar/upper/comprehensive/free)&#10; If you qualify for grammar school and attend your nearest grammar school, you will only be assisted with transport if there is no nearer upper school.&#10; Paid-for bus tickets can be purchased&#10;">
            <a:extLst>
              <a:ext uri="{FF2B5EF4-FFF2-40B4-BE49-F238E27FC236}">
                <a16:creationId xmlns:a16="http://schemas.microsoft.com/office/drawing/2014/main" id="{17D8324D-7B9C-8167-254B-C4050CECAC08}"/>
              </a:ext>
            </a:extLst>
          </p:cNvPr>
          <p:cNvGraphicFramePr>
            <a:graphicFrameLocks noGrp="1"/>
          </p:cNvGraphicFramePr>
          <p:nvPr>
            <p:ph idx="1"/>
            <p:extLst>
              <p:ext uri="{D42A27DB-BD31-4B8C-83A1-F6EECF244321}">
                <p14:modId xmlns:p14="http://schemas.microsoft.com/office/powerpoint/2010/main" val="2390753417"/>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45835799"/>
      </p:ext>
    </p:extLst>
  </p:cSld>
  <p:clrMapOvr>
    <a:masterClrMapping/>
  </p:clrMapOvr>
</p:sld>
</file>

<file path=ppt/theme/theme1.xml><?xml version="1.0" encoding="utf-8"?>
<a:theme xmlns:a="http://schemas.openxmlformats.org/drawingml/2006/main" name="Buckinghamshire Council standard templat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uckinghamshire Council standard template.pptx  -  Read-Only" id="{3005F97B-0C93-4D87-9B79-6F8E0BDE5532}" vid="{2E6BFEDE-B181-46B7-96A5-8BA2FC65D32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9ae3e877-3df2-4825-b33a-d35bc5ed89a2" xsi:nil="true"/>
    <lcf76f155ced4ddcb4097134ff3c332f xmlns="44055f7f-7783-4588-b7ac-ce75066a88c9">
      <Terms xmlns="http://schemas.microsoft.com/office/infopath/2007/PartnerControls"/>
    </lcf76f155ced4ddcb4097134ff3c332f>
    <SharedWithUsers xmlns="9ae3e877-3df2-4825-b33a-d35bc5ed89a2">
      <UserInfo>
        <DisplayName>Louise Leahy</DisplayName>
        <AccountId>944</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6EA574523C59A46A8485B4C4DEC2C70" ma:contentTypeVersion="17" ma:contentTypeDescription="Create a new document." ma:contentTypeScope="" ma:versionID="26445dab501ba6bd57d283e224c12a0f">
  <xsd:schema xmlns:xsd="http://www.w3.org/2001/XMLSchema" xmlns:xs="http://www.w3.org/2001/XMLSchema" xmlns:p="http://schemas.microsoft.com/office/2006/metadata/properties" xmlns:ns2="44055f7f-7783-4588-b7ac-ce75066a88c9" xmlns:ns3="9ae3e877-3df2-4825-b33a-d35bc5ed89a2" targetNamespace="http://schemas.microsoft.com/office/2006/metadata/properties" ma:root="true" ma:fieldsID="6f3a8f0a7ca6a2cfca74213a0b2e4132" ns2:_="" ns3:_="">
    <xsd:import namespace="44055f7f-7783-4588-b7ac-ce75066a88c9"/>
    <xsd:import namespace="9ae3e877-3df2-4825-b33a-d35bc5ed89a2"/>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3:TaxCatchAll" minOccurs="0"/>
                <xsd:element ref="ns2:MediaServiceGenerationTime" minOccurs="0"/>
                <xsd:element ref="ns2:MediaServiceEventHashCode" minOccurs="0"/>
                <xsd:element ref="ns2:lcf76f155ced4ddcb4097134ff3c332f" minOccurs="0"/>
                <xsd:element ref="ns3:SharedWithUsers" minOccurs="0"/>
                <xsd:element ref="ns3:SharedWithDetails" minOccurs="0"/>
                <xsd:element ref="ns2:MediaServiceOCR"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4055f7f-7783-4588-b7ac-ce75066a88c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DateTaken" ma:index="11"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5b4d032c-db19-4194-870d-d175fb5cbb8b"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ae3e877-3df2-4825-b33a-d35bc5ed89a2"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d783b7b7-6e16-4aa7-b61d-1f254c74a4c5}" ma:internalName="TaxCatchAll" ma:showField="CatchAllData" ma:web="9ae3e877-3df2-4825-b33a-d35bc5ed89a2">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82E3F0E-CD69-4F17-A046-C9E3983856F9}">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44055f7f-7783-4588-b7ac-ce75066a88c9"/>
    <ds:schemaRef ds:uri="http://purl.org/dc/elements/1.1/"/>
    <ds:schemaRef ds:uri="http://schemas.microsoft.com/office/2006/metadata/properties"/>
    <ds:schemaRef ds:uri="9ae3e877-3df2-4825-b33a-d35bc5ed89a2"/>
    <ds:schemaRef ds:uri="http://www.w3.org/XML/1998/namespace"/>
    <ds:schemaRef ds:uri="http://purl.org/dc/dcmitype/"/>
  </ds:schemaRefs>
</ds:datastoreItem>
</file>

<file path=customXml/itemProps2.xml><?xml version="1.0" encoding="utf-8"?>
<ds:datastoreItem xmlns:ds="http://schemas.openxmlformats.org/officeDocument/2006/customXml" ds:itemID="{41A29F91-6711-47A6-9715-DA39091BA6A6}">
  <ds:schemaRefs>
    <ds:schemaRef ds:uri="http://schemas.microsoft.com/sharepoint/v3/contenttype/forms"/>
  </ds:schemaRefs>
</ds:datastoreItem>
</file>

<file path=customXml/itemProps3.xml><?xml version="1.0" encoding="utf-8"?>
<ds:datastoreItem xmlns:ds="http://schemas.openxmlformats.org/officeDocument/2006/customXml" ds:itemID="{8809B6E7-0D1F-4A8B-BA1F-A93863B438D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4055f7f-7783-4588-b7ac-ce75066a88c9"/>
    <ds:schemaRef ds:uri="9ae3e877-3df2-4825-b33a-d35bc5ed89a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Buckinghamshire Council standard template</Template>
  <TotalTime>3911</TotalTime>
  <Words>2659</Words>
  <Application>Microsoft Office PowerPoint</Application>
  <PresentationFormat>On-screen Show (4:3)</PresentationFormat>
  <Paragraphs>289</Paragraphs>
  <Slides>41</Slides>
  <Notes>41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41</vt:i4>
      </vt:variant>
    </vt:vector>
  </HeadingPairs>
  <TitlesOfParts>
    <vt:vector size="49" baseType="lpstr">
      <vt:lpstr>Arial</vt:lpstr>
      <vt:lpstr>Calibri</vt:lpstr>
      <vt:lpstr>Calibri Light</vt:lpstr>
      <vt:lpstr>Carlito</vt:lpstr>
      <vt:lpstr>Lucida Grande</vt:lpstr>
      <vt:lpstr>Symbol</vt:lpstr>
      <vt:lpstr>Times New Roman</vt:lpstr>
      <vt:lpstr>Buckinghamshire Council standard template</vt:lpstr>
      <vt:lpstr>MOVING UP TO SECONDARY SCHOOL</vt:lpstr>
      <vt:lpstr>Included in this presentation</vt:lpstr>
      <vt:lpstr>Applying for a secondary school place</vt:lpstr>
      <vt:lpstr>Key message! </vt:lpstr>
      <vt:lpstr>How to apply for a school place online</vt:lpstr>
      <vt:lpstr>Applying online is easy</vt:lpstr>
      <vt:lpstr>Making an application</vt:lpstr>
      <vt:lpstr>Think about…</vt:lpstr>
      <vt:lpstr>How will your child get to school?</vt:lpstr>
      <vt:lpstr>The offer process – Steps 1-5</vt:lpstr>
      <vt:lpstr>The offer process – Steps 6-10</vt:lpstr>
      <vt:lpstr>Offer Day – 3 March 2025</vt:lpstr>
      <vt:lpstr>After Offer Day</vt:lpstr>
      <vt:lpstr>About appeals</vt:lpstr>
      <vt:lpstr>Application summary</vt:lpstr>
      <vt:lpstr>The Secondary Transfer Test</vt:lpstr>
      <vt:lpstr>Secondary Transfer Test</vt:lpstr>
      <vt:lpstr>Testing timeline</vt:lpstr>
      <vt:lpstr>Testing schedule</vt:lpstr>
      <vt:lpstr>Do all children have to sit the Secondary Transfer Test?</vt:lpstr>
      <vt:lpstr>What does the Secondary Transfer  Test measure?</vt:lpstr>
      <vt:lpstr>Familiarisation booklet</vt:lpstr>
      <vt:lpstr>Coaching </vt:lpstr>
      <vt:lpstr>On the test days</vt:lpstr>
      <vt:lpstr>Illness/absence during the test period</vt:lpstr>
      <vt:lpstr>If you think something has affected your child’s performance in the Transfer Test</vt:lpstr>
      <vt:lpstr>Special arrangements</vt:lpstr>
      <vt:lpstr>When might special arrangements be agreed? </vt:lpstr>
      <vt:lpstr>Marking and standardisation</vt:lpstr>
      <vt:lpstr>Weighting</vt:lpstr>
      <vt:lpstr>Results publication - 11 October (1) </vt:lpstr>
      <vt:lpstr>Results publication - 11 October (2) </vt:lpstr>
      <vt:lpstr>Results publication - 11 October (3) </vt:lpstr>
      <vt:lpstr>Pupil Premium Admissions</vt:lpstr>
      <vt:lpstr>What can I do if my child does not qualify for a grammar school place?</vt:lpstr>
      <vt:lpstr>Reasons for underperformance</vt:lpstr>
      <vt:lpstr>Selection Review Panel</vt:lpstr>
      <vt:lpstr>Non-qualified appeal for a grammar school place (after Selection Review)</vt:lpstr>
      <vt:lpstr>Non-qualified appeal for a grammar school place (without a Selection Review) </vt:lpstr>
      <vt:lpstr>More information</vt:lpstr>
      <vt:lpstr>How to contact the Admissions Team</vt:lpstr>
    </vt:vector>
  </TitlesOfParts>
  <Company>Buckinghamshire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MOVING UP TO SECONDARY SCHOOL</dc:title>
  <dc:creator>Munday, Debbie</dc:creator>
  <cp:lastModifiedBy>Office</cp:lastModifiedBy>
  <cp:revision>118</cp:revision>
  <cp:lastPrinted>2024-06-13T08:39:21Z</cp:lastPrinted>
  <dcterms:created xsi:type="dcterms:W3CDTF">2020-04-28T15:46:34Z</dcterms:created>
  <dcterms:modified xsi:type="dcterms:W3CDTF">2024-06-27T11:31:20Z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0x010100D6EA574523C59A46A8485B4C4DEC2C70</vt:lpwstr>
  </property>
  <property fmtid="{D5CDD505-2E9C-101B-9397-08002B2CF9AE}" pid="3" name="Order">
    <vt:r8>19912000</vt:r8>
  </property>
  <property fmtid="{D5CDD505-2E9C-101B-9397-08002B2CF9AE}" pid="4" name="MediaServiceImageTags">
    <vt:lpwstr/>
  </property>
</Properties>
</file>